
<file path=[Content_Types].xml><?xml version="1.0" encoding="utf-8"?>
<Types xmlns="http://schemas.openxmlformats.org/package/2006/content-types">
  <Default ContentType="application/xml" Extension="xml"/>
  <Default ContentType="image/svg+xml" Extension="svg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</Relationships>

</file>

<file path=ppt/presentation.xml><?xml version="1.0" encoding="utf-8"?>
<p:presentation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  <p:sldMasterId id="2147483649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3B4B98B0-60AC-42C2-AFA5-B58CD77FA1E5}" styleName="Светлый стиль 1 — акцент 1">
    <a:wholeTbl>
      <a:tcTxStyle b="def" i="def"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>
              <a:solidFill>
                <a:schemeClr val="accent1"/>
              </a:solidFill>
              <a:prstDash val="solid"/>
            </a:ln>
          </a:top>
          <a:bottom>
            <a:ln w="12700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fill>
          <a:solidFill>
            <a:schemeClr val="accent1">
              <a:alpha val="2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alpha val="20000"/>
            </a:schemeClr>
          </a:solidFill>
        </a:fill>
      </a:tcStyle>
    </a:band1V>
    <a:lastCol>
      <a:tcTxStyle b="on" i="def"/>
      <a:tcStyle/>
    </a:lastCol>
    <a:firstCol>
      <a:tcTxStyle b="on" i="def"/>
      <a:tcStyle/>
    </a:firstCol>
    <a:lastRow>
      <a:tcTxStyle b="on" i="def"/>
      <a:tcStyle>
        <a:tcBdr>
          <a:top>
            <a:ln w="12700">
              <a:solidFill>
                <a:schemeClr val="accent1"/>
              </a:solidFill>
              <a:prstDash val="solid"/>
            </a:ln>
          </a:top>
        </a:tcBdr>
        <a:fill>
          <a:noFill/>
        </a:fill>
      </a:tcStyle>
    </a:lastRow>
    <a:firstRow>
      <a:tcTxStyle b="on" i="def"/>
      <a:tcStyle>
        <a:tcBdr>
          <a:bottom>
            <a:ln w="12700">
              <a:solidFill>
                <a:schemeClr val="accent1"/>
              </a:solidFill>
              <a:prstDash val="solid"/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accent5"/>
              </a:solidFill>
              <a:prstDash val="solid"/>
            </a:ln>
          </a:left>
          <a:right>
            <a:ln w="12700">
              <a:solidFill>
                <a:schemeClr val="accent5"/>
              </a:solidFill>
              <a:prstDash val="solid"/>
            </a:ln>
          </a:right>
          <a:top>
            <a:ln w="12700">
              <a:solidFill>
                <a:schemeClr val="accent5"/>
              </a:solidFill>
              <a:prstDash val="solid"/>
            </a:ln>
          </a:top>
          <a:bottom>
            <a:ln w="12700">
              <a:solidFill>
                <a:schemeClr val="accent5"/>
              </a:solidFill>
              <a:prstDash val="solid"/>
            </a:ln>
          </a:bottom>
          <a:insideH>
            <a:ln w="12700">
              <a:solidFill>
                <a:schemeClr val="accent5"/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fill>
          <a:solidFill>
            <a:schemeClr val="accent5">
              <a:tint val="20000"/>
            </a:schemeClr>
          </a:solidFill>
        </a:fill>
      </a:tcStyle>
    </a:band1H>
    <a:band1V>
      <a:tcStyle>
        <a:fill>
          <a:solidFill>
            <a:schemeClr val="accent5">
              <a:tint val="20000"/>
            </a:schemeClr>
          </a:solidFill>
        </a:fill>
      </a:tcStyle>
    </a:band1V>
    <a:lastCol>
      <a:tcTxStyle b="on" i="def"/>
      <a:tcStyle/>
    </a:lastCol>
    <a:firstCol>
      <a:tcTxStyle b="on" i="def"/>
      <a:tcStyle/>
    </a:firstCol>
    <a:lastRow>
      <a:tcTxStyle b="on" i="def"/>
      <a:tcStyle>
        <a:tcBdr>
          <a:top>
            <a:ln w="50800">
              <a:solidFill>
                <a:schemeClr val="accent5"/>
              </a:solidFill>
              <a:prstDash val="solid"/>
            </a:ln>
          </a:top>
        </a:tcBdr>
        <a:fill>
          <a:solidFill>
            <a:schemeClr val="lt1"/>
          </a:solidFill>
        </a:fill>
      </a:tcStyle>
    </a:lastRow>
    <a:firstRow>
      <a:tcTxStyle b="on" i="def">
        <a:fontRef idx="minor"/>
        <a:schemeClr val="lt1"/>
      </a:tcTxStyle>
      <a:tcStyle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>
  <p:gridSpacing cx="180000" cy="180000"/>
</p:viewPr>
</file>

<file path=ppt/_rels/presentation.xml.rels><?xml version="1.0" encoding="UTF-8" standalone="no" ?>
<Relationships xmlns="http://schemas.openxmlformats.org/package/2006/relationships">
  <Relationship Id="rId13" Target="viewProps.xml" Type="http://schemas.openxmlformats.org/officeDocument/2006/relationships/viewProps"/>
  <Relationship Id="rId4" Target="slideMasters/slideMaster2.xml" Type="http://schemas.openxmlformats.org/officeDocument/2006/relationships/slideMaster"/>
  <Relationship Id="rId1" Target="theme/theme1.xml" Type="http://schemas.openxmlformats.org/officeDocument/2006/relationships/theme"/>
  <Relationship Id="rId8" Target="slides/slide4.xml" Type="http://schemas.openxmlformats.org/officeDocument/2006/relationships/slide"/>
  <Relationship Id="rId12" Target="tableStyles.xml" Type="http://schemas.openxmlformats.org/officeDocument/2006/relationships/tableStyles"/>
  <Relationship Id="rId10" Target="slides/slide6.xml" Type="http://schemas.openxmlformats.org/officeDocument/2006/relationships/slide"/>
  <Relationship Id="rId7" Target="slides/slide3.xml" Type="http://schemas.openxmlformats.org/officeDocument/2006/relationships/slide"/>
  <Relationship Id="rId5" Target="slides/slide1.xml" Type="http://schemas.openxmlformats.org/officeDocument/2006/relationships/slide"/>
  <Relationship Id="rId3" Target="theme/theme2.xml" Type="http://schemas.openxmlformats.org/officeDocument/2006/relationships/theme"/>
  <Relationship Id="rId2" Target="slideMasters/slideMaster1.xml" Type="http://schemas.openxmlformats.org/officeDocument/2006/relationships/slideMaster"/>
  <Relationship Id="rId9" Target="slides/slide5.xml" Type="http://schemas.openxmlformats.org/officeDocument/2006/relationships/slide"/>
  <Relationship Id="rId6" Target="slides/slide2.xml" Type="http://schemas.openxmlformats.org/officeDocument/2006/relationships/slide"/>
  <Relationship Id="rId11" Target="slides/slide7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https://gamma.app/?utm_source=made-with-gamma" TargetMode="External" Type="http://schemas.openxmlformats.org/officeDocument/2006/relationships/hyperlink"/>
  <Relationship Id="rId3" Target="../slideMasters/slideMaster1.xml" Type="http://schemas.openxmlformats.org/officeDocument/2006/relationships/slideMaster"/>
  <Relationship Id="rId2" Target="../media/2.png" Type="http://schemas.openxmlformats.org/officeDocument/2006/relationships/image"/>
</Relationships>

</file>

<file path=ppt/slideLayouts/_rels/slideLayout5.xml.rels><?xml version="1.0" encoding="UTF-8" standalone="no" ?>
<Relationships xmlns="http://schemas.openxmlformats.org/package/2006/relationships">
  <Relationship Id="rId4" Target="../media/6.svg" Type="http://schemas.openxmlformats.org/officeDocument/2006/relationships/image"/>
  <Relationship Id="rId1" Target="../media/3.png" Type="http://schemas.openxmlformats.org/officeDocument/2006/relationships/image"/>
  <Relationship Id="rId5" Target="../slideMasters/slideMaster2.xml" Type="http://schemas.openxmlformats.org/officeDocument/2006/relationships/slideMaster"/>
  <Relationship Id="rId3" Target="../media/5.svg" Type="http://schemas.openxmlformats.org/officeDocument/2006/relationships/image"/>
  <Relationship Id="rId2" Target="../media/4.svg" Type="http://schemas.openxmlformats.org/officeDocument/2006/relationships/image"/>
</Relationships>

</file>

<file path=ppt/slideLayouts/_rels/slideLayout6.xml.rels><?xml version="1.0" encoding="UTF-8" standalone="no" ?>
<Relationships xmlns="http://schemas.openxmlformats.org/package/2006/relationships">
  <Relationship Id="rId1" Target="https://gamma.app/?utm_source=made-with-gamma" TargetMode="External" Type="http://schemas.openxmlformats.org/officeDocument/2006/relationships/hyperlink"/>
  <Relationship Id="rId3" Target="../slideMasters/slideMaster1.xml" Type="http://schemas.openxmlformats.org/officeDocument/2006/relationships/slideMaster"/>
  <Relationship Id="rId2" Target="../media/2.png" Type="http://schemas.openxmlformats.org/officeDocument/2006/relationships/image"/>
</Relationships>

</file>

<file path=ppt/slideLayouts/_rels/slideLayout7.xml.rels><?xml version="1.0" encoding="UTF-8" standalone="no" ?>
<Relationships xmlns="http://schemas.openxmlformats.org/package/2006/relationships">
  <Relationship Id="rId1" Target="https://gamma.app/?utm_source=made-with-gamma" TargetMode="External" Type="http://schemas.openxmlformats.org/officeDocument/2006/relationships/hyperlink"/>
  <Relationship Id="rId3" Target="../slideMasters/slideMaster1.xml" Type="http://schemas.openxmlformats.org/officeDocument/2006/relationships/slideMaster"/>
  <Relationship Id="rId2" Target="../media/2.png" Type="http://schemas.openxmlformats.org/officeDocument/2006/relationships/image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2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47" name="GroupShape 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8" name="Shape 48"/>
          <p:cNvSpPr txBox="true"/>
          <p:nvPr isPhoto="false">
            <p:ph idx="0" type="title"/>
          </p:nvPr>
        </p:nvSpPr>
        <p:spPr>
          <a:xfrm flipH="false" flipV="false" rot="0">
            <a:off x="838080" y="365040"/>
            <a:ext cx="10515240" cy="1325159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indent="0" marL="0"/>
            <a:endParaRPr b="false" spc="-1" strike="noStrike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49" name="Shape 49"/>
          <p:cNvSpPr txBox="true"/>
          <p:nvPr isPhoto="false">
            <p:ph idx="0" type="subTitle"/>
          </p:nvPr>
        </p:nvSpPr>
        <p:spPr>
          <a:xfrm flipH="false" flipV="false" rot="0"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algn="ctr" indent="0" marL="0"/>
            <a:endParaRPr b="false" spc="-1" strike="noStrike" sz="3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50" name="Shape 5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51" name="Shape 5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86906031-48F2-4CAA-AAE7-A839C22BCBAD}" type="slidenum">
              <a:t>&lt;#&gt;</a:t>
            </a:fld>
          </a:p>
        </p:txBody>
      </p:sp>
      <p:sp>
        <p:nvSpPr>
          <p:cNvPr hidden="false" id="52" name="Shape 5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2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54" name="GroupShape 5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5" name="Shape 55"/>
          <p:cNvSpPr txBox="true"/>
          <p:nvPr isPhoto="false">
            <p:ph idx="1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6" name="Shape 56"/>
          <p:cNvSpPr txBox="true"/>
          <p:nvPr isPhoto="false">
            <p:ph idx="2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57" name="Shape 5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8" name="Shape 58"/>
          <p:cNvSpPr txBox="true"/>
          <p:nvPr isPhoto="false">
            <p:ph idx="11" type="ftr"/>
          </p:nvPr>
        </p:nvSpPr>
        <p:spPr>
          <a:xfrm flipH="false" flipV="false" rot="0">
            <a:off x="9921960" y="6182280"/>
            <a:ext cx="1912680" cy="17388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9" name="Shape 5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14EA73EB-0C4D-4CB8-9E69-DCCF93C18154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36" name="GroupShape 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7" name="Shape 37"/>
          <p:cNvSpPr txBox="true"/>
          <p:nvPr isPhoto="false">
            <p:ph idx="1" type="title"/>
          </p:nvPr>
        </p:nvSpPr>
        <p:spPr>
          <a:xfrm flipH="false" flipV="false" rot="0">
            <a:off x="838080" y="365040"/>
            <a:ext cx="10515240" cy="1325159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0">
            <a:noAutofit/>
          </a:bodyPr>
          <a:lstStyle>
            <a:defPPr/>
            <a:lvl1pPr lvl="0"/>
          </a:lstStyle>
          <a:p>
            <a:pPr indent="0" marL="0"/>
            <a:endParaRPr b="false" spc="-1" strike="noStrike" sz="1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8" name="Shape 38"/>
          <p:cNvSpPr txBox="true"/>
          <p:nvPr isPhoto="false">
            <p:ph idx="1" type="body"/>
          </p:nvPr>
        </p:nvSpPr>
        <p:spPr>
          <a:xfrm flipH="false" flipV="false" rot="0"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lstStyle>
            <a:defPPr/>
            <a:lvl1pPr lvl="0"/>
          </a:lstStyle>
          <a:p>
            <a:pPr indent="0" marL="0">
              <a:lnSpc>
                <a:spcPct val="90000"/>
              </a:lnSpc>
              <a:spcBef>
                <a:spcPts val="1417"/>
              </a:spcBef>
            </a:pPr>
            <a:endParaRPr b="false" spc="-1" strike="noStrike" sz="28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39" name="Shape 3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Footer</a:t>
            </a:r>
          </a:p>
        </p:txBody>
      </p:sp>
      <p:sp>
        <p:nvSpPr>
          <p:cNvPr hidden="false" id="40" name="Shape 4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664C5FD5-45DE-40CF-BF77-A1960F230984}" type="slidenum">
              <a:t>&lt;#&gt;</a:t>
            </a:fld>
          </a:p>
        </p:txBody>
      </p:sp>
      <p:sp>
        <p:nvSpPr>
          <p:cNvPr hidden="false" id="41" name="Shape 4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</p:spTree>
  </p:cSld>
</p:sldLayout>
</file>

<file path=ppt/slideLayouts/slideLayout4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Slide 2 master">
    <p:bg>
      <p:bgPr>
        <a:solidFill>
          <a:srgbClr val="000000"/>
        </a:solidFill>
      </p:bgPr>
    </p:bg>
    <p:spTree>
      <p:nvGrpSpPr>
        <p:cNvPr hidden="false" id="17" name="GroupShape 1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" name="Shape 18"/>
          <p:cNvSpPr txBox="false"/>
          <p:nvPr isPhoto="false"/>
        </p:nvSpPr>
        <p:spPr>
          <a:xfrm flipH="false" flipV="false" rot="0">
            <a:off x="0" y="0"/>
            <a:ext cx="12192000" cy="6858000"/>
          </a:xfrm>
          <a:prstGeom prst="rect">
            <a:avLst/>
          </a:prstGeom>
          <a:solidFill>
            <a:srgbClr val="171B21"/>
          </a:solidFill>
          <a:ln>
            <a:prstDash val="solid"/>
          </a:ln>
        </p:spPr>
      </p:sp>
      <p:sp>
        <p:nvSpPr>
          <p:cNvPr hidden="false" id="19" name="Shape 19"/>
          <p:cNvSpPr txBox="false"/>
          <p:nvPr isPhoto="false"/>
        </p:nvSpPr>
        <p:spPr>
          <a:xfrm flipH="false" flipV="false" rot="0">
            <a:off x="0" y="0"/>
            <a:ext cx="12192000" cy="6858000"/>
          </a:xfrm>
          <a:prstGeom prst="rect">
            <a:avLst/>
          </a:prstGeom>
          <a:solidFill>
            <a:srgbClr val="202733"/>
          </a:solidFill>
          <a:ln>
            <a:prstDash val="solid"/>
          </a:ln>
        </p:spPr>
      </p:sp>
      <p:pic>
        <p:nvPicPr>
          <p:cNvPr hidden="false" id="21" name="Picture 21">
            <a:hlinkClick action="" r:id="rId1" tooltip=""/>
          </p:cNvPr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705574" y="6459321"/>
            <a:ext cx="1429124" cy="341375"/>
          </a:xfrm>
          <a:prstGeom prst="rect">
            <a:avLst/>
          </a:prstGeom>
        </p:spPr>
      </p:pic>
    </p:spTree>
  </p:cSld>
</p:sldLayout>
</file>

<file path=ppt/slideLayouts/slideLayout5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cust">
  <p:cSld name="Title and Content">
    <p:bg>
      <p:bgPr>
        <a:solidFill>
          <a:schemeClr val="bg1"/>
        </a:solidFill>
      </p:bgPr>
    </p:bg>
    <p:spTree>
      <p:nvGrpSpPr>
        <p:cNvPr hidden="false" id="22" name="GroupShape 2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4" name="Picture 2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2037204" cy="6858000"/>
          </a:xfrm>
          <a:prstGeom prst="rect">
            <a:avLst/>
          </a:prstGeom>
        </p:spPr>
      </p:pic>
      <p:pic>
        <p:nvPicPr>
          <p:cNvPr hidden="false" id="26" name="Picture 26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2"/>
              </a:ext>
            </a:extLst>
          </a:blip>
          <a:stretch/>
        </p:blipFill>
        <p:spPr>
          <a:xfrm flipH="false" flipV="false" rot="0">
            <a:off x="258647" y="281890"/>
            <a:ext cx="1463906" cy="1165910"/>
          </a:xfrm>
          <a:prstGeom prst="rect">
            <a:avLst/>
          </a:prstGeom>
        </p:spPr>
      </p:pic>
      <p:pic>
        <p:nvPicPr>
          <p:cNvPr hidden="false" id="28" name="Picture 28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3"/>
              </a:ext>
            </a:extLst>
          </a:blip>
          <a:stretch/>
        </p:blipFill>
        <p:spPr>
          <a:xfrm flipH="false" flipV="false" rot="0">
            <a:off x="582900" y="3691127"/>
            <a:ext cx="811518" cy="817807"/>
          </a:xfrm>
          <a:prstGeom prst="rect">
            <a:avLst/>
          </a:prstGeom>
        </p:spPr>
      </p:pic>
      <p:pic>
        <p:nvPicPr>
          <p:cNvPr hidden="false" id="30" name="Picture 30"/>
          <p:cNvPicPr preferRelativeResize="true"/>
          <p:nvPr isPhoto="false"/>
        </p:nvPicPr>
        <p:blipFill>
          <a:blip>
            <a:extLst>
              <a:ext uri="{96DAC541-7B7A-43D3-8B79-37D633B846F1}">
                <asvg:svgBlip r:embed="rId4"/>
              </a:ext>
            </a:extLst>
          </a:blip>
          <a:stretch/>
        </p:blipFill>
        <p:spPr>
          <a:xfrm flipH="false" flipV="false" rot="0">
            <a:off x="287247" y="2059568"/>
            <a:ext cx="1406703" cy="1019791"/>
          </a:xfrm>
          <a:prstGeom prst="rect">
            <a:avLst/>
          </a:prstGeom>
        </p:spPr>
      </p:pic>
    </p:spTree>
  </p:cSld>
</p:sldLayout>
</file>

<file path=ppt/slideLayouts/slideLayout6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Slide 3 master">
    <p:bg>
      <p:bgPr>
        <a:solidFill>
          <a:srgbClr val="000000"/>
        </a:solidFill>
      </p:bgPr>
    </p:bg>
    <p:spTree>
      <p:nvGrpSpPr>
        <p:cNvPr hidden="false" id="31" name="GroupShape 3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2" name="Shape 32"/>
          <p:cNvSpPr txBox="false"/>
          <p:nvPr isPhoto="false"/>
        </p:nvSpPr>
        <p:spPr>
          <a:xfrm flipH="false" flipV="false" rot="0">
            <a:off x="0" y="0"/>
            <a:ext cx="12192000" cy="6858000"/>
          </a:xfrm>
          <a:prstGeom prst="rect">
            <a:avLst/>
          </a:prstGeom>
          <a:solidFill>
            <a:srgbClr val="171B21"/>
          </a:solidFill>
          <a:ln>
            <a:prstDash val="solid"/>
          </a:ln>
        </p:spPr>
      </p:sp>
      <p:sp>
        <p:nvSpPr>
          <p:cNvPr hidden="false" id="33" name="Shape 33"/>
          <p:cNvSpPr txBox="false"/>
          <p:nvPr isPhoto="false"/>
        </p:nvSpPr>
        <p:spPr>
          <a:xfrm flipH="false" flipV="false" rot="0">
            <a:off x="0" y="0"/>
            <a:ext cx="12192000" cy="6858000"/>
          </a:xfrm>
          <a:prstGeom prst="rect">
            <a:avLst/>
          </a:prstGeom>
          <a:solidFill>
            <a:srgbClr val="202733"/>
          </a:solidFill>
          <a:ln>
            <a:prstDash val="solid"/>
          </a:ln>
        </p:spPr>
      </p:sp>
      <p:pic>
        <p:nvPicPr>
          <p:cNvPr hidden="false" id="35" name="Picture 35">
            <a:hlinkClick action="" r:id="rId1" tooltip=""/>
          </p:cNvPr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705574" y="6459321"/>
            <a:ext cx="1429124" cy="341375"/>
          </a:xfrm>
          <a:prstGeom prst="rect">
            <a:avLst/>
          </a:prstGeom>
        </p:spPr>
      </p:pic>
    </p:spTree>
  </p:cSld>
</p:sldLayout>
</file>

<file path=ppt/slideLayouts/slideLayout7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Slide 1 master">
    <p:bg>
      <p:bgPr>
        <a:solidFill>
          <a:srgbClr val="000000"/>
        </a:solidFill>
      </p:bgPr>
    </p:bg>
    <p:spTree>
      <p:nvGrpSpPr>
        <p:cNvPr hidden="false" id="42" name="GroupShape 4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3" name="Shape 43"/>
          <p:cNvSpPr txBox="false"/>
          <p:nvPr isPhoto="false"/>
        </p:nvSpPr>
        <p:spPr>
          <a:xfrm flipH="false" flipV="false" rot="0">
            <a:off x="0" y="0"/>
            <a:ext cx="12192000" cy="6858000"/>
          </a:xfrm>
          <a:prstGeom prst="rect">
            <a:avLst/>
          </a:prstGeom>
          <a:solidFill>
            <a:srgbClr val="171B21"/>
          </a:solidFill>
          <a:ln>
            <a:prstDash val="solid"/>
          </a:ln>
        </p:spPr>
      </p:sp>
      <p:sp>
        <p:nvSpPr>
          <p:cNvPr hidden="false" id="44" name="Shape 44"/>
          <p:cNvSpPr txBox="false"/>
          <p:nvPr isPhoto="false"/>
        </p:nvSpPr>
        <p:spPr>
          <a:xfrm flipH="false" flipV="false" rot="0">
            <a:off x="0" y="0"/>
            <a:ext cx="12192000" cy="6858000"/>
          </a:xfrm>
          <a:prstGeom prst="rect">
            <a:avLst/>
          </a:prstGeom>
          <a:solidFill>
            <a:srgbClr val="202733"/>
          </a:solidFill>
          <a:ln>
            <a:prstDash val="solid"/>
          </a:ln>
        </p:spPr>
      </p:sp>
      <p:pic>
        <p:nvPicPr>
          <p:cNvPr hidden="false" id="46" name="Picture 46">
            <a:hlinkClick action="" r:id="rId1" tooltip=""/>
          </p:cNvPr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705574" y="6459321"/>
            <a:ext cx="1429124" cy="341375"/>
          </a:xfrm>
          <a:prstGeom prst="rect">
            <a:avLst/>
          </a:prstGeom>
        </p:spPr>
      </p:pic>
    </p:spTree>
  </p:cSld>
</p:sldLayout>
</file>

<file path=ppt/slideLayouts/slideLayout8.xml><?xml version="1.0" encoding="utf-8"?>
<p:sldLayout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Slide 2 master">
    <p:bg>
      <p:bgPr>
        <a:solidFill>
          <a:srgbClr val="000000"/>
        </a:solidFill>
      </p:bgPr>
    </p:bg>
    <p:spTree>
      <p:nvGrpSpPr>
        <p:cNvPr hidden="false" id="53" name="GroupShape 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 standalone="no" ?>
<Relationships xmlns="http://schemas.openxmlformats.org/package/2006/relationships">
  <Relationship Id="rId4" Target="../slideLayouts/slideLayout6.xml" Type="http://schemas.openxmlformats.org/officeDocument/2006/relationships/slideLayout"/>
  <Relationship Id="rId1" Target="../theme/theme1.xml" Type="http://schemas.openxmlformats.org/officeDocument/2006/relationships/theme"/>
  <Relationship Id="rId5" Target="../slideLayouts/slideLayout7.xml" Type="http://schemas.openxmlformats.org/officeDocument/2006/relationships/slideLayout"/>
  <Relationship Id="rId3" Target="../slideLayouts/slideLayout4.xml" Type="http://schemas.openxmlformats.org/officeDocument/2006/relationships/slideLayout"/>
  <Relationship Id="rId2" Target="../slideLayouts/slideLayout1.xml" Type="http://schemas.openxmlformats.org/officeDocument/2006/relationships/slideLayout"/>
  <Relationship Id="rId6" Target="../media/1.jpeg" Type="http://schemas.openxmlformats.org/officeDocument/2006/relationships/image"/>
</Relationships>

</file>

<file path=ppt/slideMasters/_rels/slideMaster2.xml.rels><?xml version="1.0" encoding="UTF-8" standalone="no" ?>
<Relationships xmlns="http://schemas.openxmlformats.org/package/2006/relationships">
  <Relationship Id="rId4" Target="../slideLayouts/slideLayout5.xml" Type="http://schemas.openxmlformats.org/officeDocument/2006/relationships/slideLayout"/>
  <Relationship Id="rId1" Target="../theme/theme2.xml" Type="http://schemas.openxmlformats.org/officeDocument/2006/relationships/theme"/>
  <Relationship Id="rId5" Target="../slideLayouts/slideLayout8.xml" Type="http://schemas.openxmlformats.org/officeDocument/2006/relationships/slideLayout"/>
  <Relationship Id="rId3" Target="../slideLayouts/slideLayout3.xml" Type="http://schemas.openxmlformats.org/officeDocument/2006/relationships/slideLayout"/>
  <Relationship Id="rId2" Target="../slideLayouts/slideLayout2.xml" Type="http://schemas.openxmlformats.org/officeDocument/2006/relationships/slideLayout"/>
  <Relationship Id="rId6" Target="../media/1.jpeg" Type="http://schemas.openxmlformats.org/officeDocument/2006/relationships/image"/>
</Relationships>

</file>

<file path=ppt/slideMasters/slideMaster1.xml><?xml version="1.0" encoding="utf-8"?>
<p:sldMaster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3" name="Picture 3"/>
          <p:cNvPicPr preferRelativeResize="true"/>
          <p:nvPr isPhoto="false"/>
        </p:nvPicPr>
        <p:blipFill>
          <a:blip r:embed="rId6"/>
          <a:srcRect b="4350" l="0" r="43623" t="0"/>
          <a:stretch/>
        </p:blipFill>
        <p:spPr>
          <a:xfrm flipH="false" flipV="false" rot="0"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hidden="false" id="4" name="Shape 4"/>
          <p:cNvSpPr txBox="true"/>
          <p:nvPr isPhoto="false">
            <p:ph idx="0" type="title"/>
          </p:nvPr>
        </p:nvSpPr>
        <p:spPr>
          <a:xfrm flipH="false" flipV="false" rot="0"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 bIns="45720" lIns="91440" rIns="91440" tIns="45720">
            <a:noAutofit/>
          </a:bodyPr>
          <a:p>
            <a:pPr algn="ctr" indent="0" marL="0">
              <a:lnSpc>
                <a:spcPct val="90000"/>
              </a:lnSpc>
            </a:pPr>
            <a:r>
              <a:rPr b="false" spc="-1" strike="noStrike" sz="6000">
                <a:solidFill>
                  <a:schemeClr val="dk1"/>
                </a:solidFill>
                <a:latin typeface="Calibri Light"/>
                <a:ea typeface="Calibri Light"/>
                <a:cs typeface="Calibri Light"/>
              </a:rPr>
              <a:t>Образец заголовка</a:t>
            </a:r>
            <a:endParaRPr b="false" spc="-1" strike="noStrike" sz="60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5" name="Shape 5"/>
          <p:cNvSpPr txBox="true"/>
          <p:nvPr isPhoto="false">
            <p:ph idx="2" type="dt"/>
          </p:nvPr>
        </p:nvSpPr>
        <p:spPr>
          <a:xfrm flipH="false" flipV="false" rot="0">
            <a:off x="838080" y="6356520"/>
            <a:ext cx="2742840" cy="364679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l" indent="0" lvl="0" marL="0">
              <a:lnSpc>
                <a:spcPct val="100000"/>
              </a:lnSpc>
              <a:buNone/>
              <a:defRPr b="false" spc="-1" strike="noStrike" sz="1200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00000"/>
              </a:lnSpc>
            </a:pPr>
            <a:r>
              <a:rPr b="false" spc="-1" strike="noStrike" sz="1200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6" name="Shape 6"/>
          <p:cNvSpPr txBox="true"/>
          <p:nvPr isPhoto="false">
            <p:ph idx="3" type="ftr"/>
          </p:nvPr>
        </p:nvSpPr>
        <p:spPr>
          <a:xfrm flipH="false" flipV="false" rot="0">
            <a:off x="4038479" y="6356520"/>
            <a:ext cx="4114439" cy="364679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7" name="Shape 7"/>
          <p:cNvSpPr txBox="true"/>
          <p:nvPr isPhoto="false">
            <p:ph idx="4" type="sldNum"/>
          </p:nvPr>
        </p:nvSpPr>
        <p:spPr>
          <a:xfrm flipH="false" flipV="false" rot="0">
            <a:off x="8610480" y="6356520"/>
            <a:ext cx="2742839" cy="364679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00000"/>
              </a:lnSpc>
            </a:pPr>
            <a:fld id="{56E96151-5C1E-46BC-B7A8-FDE5A76B0785}" type="slidenum">
              <a:rPr b="false" spc="-1" strike="noStrike" sz="1200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8" name="Shape 8"/>
          <p:cNvSpPr txBox="true"/>
          <p:nvPr isPhoto="false">
            <p:ph idx="0" type="body"/>
          </p:nvPr>
        </p:nvSpPr>
        <p:spPr>
          <a:xfrm flipH="false" flipV="false" rot="0"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0">
            <a:normAutofit fontScale="100%" lnSpcReduction="0%"/>
          </a:bodyPr>
          <a:p>
            <a:pPr indent="-324000" marL="432000">
              <a:lnSpc>
                <a:spcPct val="90000"/>
              </a:lnSpc>
              <a:spcBef>
                <a:spcPts val="1417"/>
              </a:spcBef>
            </a:pPr>
            <a:r>
              <a:rPr b="false" spc="-1" strike="noStrike" sz="2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Для правки структуры щёлкните мышью</a:t>
            </a:r>
          </a:p>
          <a:p>
            <a:pPr indent="-324000" lvl="1" marL="864000">
              <a:lnSpc>
                <a:spcPct val="90000"/>
              </a:lnSpc>
              <a:spcBef>
                <a:spcPts val="1134"/>
              </a:spcBef>
            </a:pPr>
            <a:r>
              <a:rPr b="false" spc="-1" strike="noStrike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Второй уровень структуры</a:t>
            </a:r>
          </a:p>
          <a:p>
            <a:pPr indent="-288000" lvl="2" marL="1296000">
              <a:lnSpc>
                <a:spcPct val="90000"/>
              </a:lnSpc>
              <a:spcBef>
                <a:spcPts val="850"/>
              </a:spcBef>
            </a:pPr>
            <a:r>
              <a:rPr b="false" spc="-1" strike="noStrike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Третий уровень структуры</a:t>
            </a:r>
          </a:p>
          <a:p>
            <a:pPr indent="-216000" lvl="3" marL="1728000">
              <a:lnSpc>
                <a:spcPct val="90000"/>
              </a:lnSpc>
              <a:spcBef>
                <a:spcPts val="567"/>
              </a:spcBef>
            </a:pPr>
            <a:r>
              <a:rPr b="false" spc="-1" strike="noStrike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Четвёртый уровень структуры</a:t>
            </a:r>
          </a:p>
          <a:p>
            <a:pPr indent="-216000" lvl="4" marL="2160000">
              <a:lnSpc>
                <a:spcPct val="90000"/>
              </a:lnSpc>
              <a:spcBef>
                <a:spcPts val="283"/>
              </a:spcBef>
            </a:pPr>
            <a:r>
              <a:rPr b="false" spc="-1" strike="noStrike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Пятый уровень структуры</a:t>
            </a:r>
          </a:p>
          <a:p>
            <a:pPr indent="-216000" lvl="5" marL="2592000">
              <a:lnSpc>
                <a:spcPct val="90000"/>
              </a:lnSpc>
              <a:spcBef>
                <a:spcPts val="283"/>
              </a:spcBef>
            </a:pPr>
            <a:r>
              <a:rPr b="false" spc="-1" strike="noStrike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Шестой уровень структуры</a:t>
            </a:r>
          </a:p>
          <a:p>
            <a:pPr indent="-216000" lvl="6" marL="3024000">
              <a:lnSpc>
                <a:spcPct val="90000"/>
              </a:lnSpc>
              <a:spcBef>
                <a:spcPts val="283"/>
              </a:spcBef>
            </a:pPr>
            <a:r>
              <a:rPr b="false" spc="-1" strike="noStrike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Седьмой уровень структуры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0" r:id="rId2"/>
    <p:sldLayoutId id="2147483651" r:id="rId3"/>
    <p:sldLayoutId id="2147483652" r:id="rId4"/>
    <p:sldLayoutId id="2147483653" r:id="rId5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latin typeface="+mn-lt"/>
          <a:ea typeface="+mn-ea"/>
          <a:cs typeface="+mn-cs"/>
        </a:defRPr>
      </a:lvl1pPr>
      <a:lvl2pPr algn="l" indent="0" lvl="1" marL="457200">
        <a:defRPr sz="1800">
          <a:latin typeface="+mn-lt"/>
          <a:ea typeface="+mn-ea"/>
          <a:cs typeface="+mn-cs"/>
        </a:defRPr>
      </a:lvl2pPr>
      <a:lvl3pPr algn="l" indent="0" lvl="2" marL="914400">
        <a:defRPr sz="1800">
          <a:latin typeface="+mn-lt"/>
          <a:ea typeface="+mn-ea"/>
          <a:cs typeface="+mn-cs"/>
        </a:defRPr>
      </a:lvl3pPr>
      <a:lvl4pPr algn="l" indent="0" lvl="3" marL="1371600">
        <a:defRPr sz="1800">
          <a:latin typeface="+mn-lt"/>
          <a:ea typeface="+mn-ea"/>
          <a:cs typeface="+mn-cs"/>
        </a:defRPr>
      </a:lvl4pPr>
      <a:lvl5pPr algn="l" indent="0" lvl="4" marL="1828800">
        <a:defRPr sz="1800">
          <a:latin typeface="+mn-lt"/>
          <a:ea typeface="+mn-ea"/>
          <a:cs typeface="+mn-cs"/>
        </a:defRPr>
      </a:lvl5pPr>
      <a:lvl6pPr algn="l" indent="0" lvl="5" marL="2286000">
        <a:defRPr sz="1800">
          <a:latin typeface="+mn-lt"/>
          <a:ea typeface="+mn-ea"/>
          <a:cs typeface="+mn-cs"/>
        </a:defRPr>
      </a:lvl6pPr>
      <a:lvl7pPr algn="l" indent="0" lvl="6" marL="2743200">
        <a:defRPr sz="1800">
          <a:latin typeface="+mn-lt"/>
          <a:ea typeface="+mn-ea"/>
          <a:cs typeface="+mn-cs"/>
        </a:defRPr>
      </a:lvl7pPr>
      <a:lvl8pPr algn="l" indent="0" lvl="7" marL="3200400">
        <a:defRPr sz="1800">
          <a:latin typeface="+mn-lt"/>
          <a:ea typeface="+mn-ea"/>
          <a:cs typeface="+mn-cs"/>
        </a:defRPr>
      </a:lvl8pPr>
      <a:lvl9pPr algn="l" indent="0" lvl="8" marL="3657600">
        <a:defRPr sz="1800"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Pr>
        <a:solidFill>
          <a:srgbClr val="FFFFFF"/>
        </a:solidFill>
      </p:bgPr>
    </p:bg>
    <p:spTree>
      <p:nvGrpSpPr>
        <p:cNvPr hidden="false" id="9" name="GroupShape 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11" name="Picture 11"/>
          <p:cNvPicPr preferRelativeResize="true"/>
          <p:nvPr isPhoto="false"/>
        </p:nvPicPr>
        <p:blipFill>
          <a:blip r:embed="rId6"/>
          <a:srcRect b="4350" l="0" r="43623" t="0"/>
          <a:stretch/>
        </p:blipFill>
        <p:spPr>
          <a:xfrm flipH="false" flipV="false" rot="0"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hidden="false" id="12" name="Shape 12"/>
          <p:cNvSpPr txBox="true"/>
          <p:nvPr isPhoto="false">
            <p:ph idx="1" type="title"/>
          </p:nvPr>
        </p:nvSpPr>
        <p:spPr>
          <a:xfrm flipH="false" flipV="false" rot="0">
            <a:off x="838080" y="365040"/>
            <a:ext cx="10515240" cy="1325159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p>
            <a:pPr indent="0" marL="0">
              <a:lnSpc>
                <a:spcPct val="90000"/>
              </a:lnSpc>
            </a:pPr>
            <a:r>
              <a:rPr b="false" spc="-1" strike="noStrike" sz="4400">
                <a:solidFill>
                  <a:schemeClr val="dk1"/>
                </a:solidFill>
                <a:latin typeface="Calibri Light"/>
                <a:ea typeface="Calibri Light"/>
                <a:cs typeface="Calibri Light"/>
              </a:rPr>
              <a:t>Образец заголовка</a:t>
            </a:r>
            <a:endParaRPr b="false" spc="-1" strike="noStrike" sz="440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13" name="Shape 13"/>
          <p:cNvSpPr txBox="true"/>
          <p:nvPr isPhoto="false">
            <p:ph idx="1" type="body"/>
          </p:nvPr>
        </p:nvSpPr>
        <p:spPr>
          <a:xfrm flipH="false" flipV="false" rot="0"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 bIns="45720" lIns="91440" rIns="91440" tIns="45720">
            <a:noAutofit/>
          </a:bodyPr>
          <a:p>
            <a:pPr indent="-228600" marL="228600">
              <a:lnSpc>
                <a:spcPct val="90000"/>
              </a:lnSpc>
              <a:spcBef>
                <a:spcPts val="1001"/>
              </a:spcBef>
            </a:pPr>
            <a:r>
              <a:rPr b="false" spc="-1" strike="noStrike" sz="2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Образец текста</a:t>
            </a:r>
          </a:p>
          <a:p>
            <a:pPr indent="-228600" lvl="1" marL="685800">
              <a:lnSpc>
                <a:spcPct val="90000"/>
              </a:lnSpc>
              <a:spcBef>
                <a:spcPts val="498"/>
              </a:spcBef>
            </a:pPr>
            <a:r>
              <a:rPr b="false" spc="-1" strike="noStrike" sz="24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Второй уровень</a:t>
            </a:r>
          </a:p>
          <a:p>
            <a:pPr indent="-228600" lvl="2" marL="1143000">
              <a:lnSpc>
                <a:spcPct val="90000"/>
              </a:lnSpc>
              <a:spcBef>
                <a:spcPts val="498"/>
              </a:spcBef>
            </a:pPr>
            <a:r>
              <a:rPr b="false" spc="-1" strike="noStrike" sz="20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Третий уровень</a:t>
            </a:r>
          </a:p>
          <a:p>
            <a:pPr indent="-228600" lvl="3" marL="1600200">
              <a:lnSpc>
                <a:spcPct val="90000"/>
              </a:lnSpc>
              <a:spcBef>
                <a:spcPts val="498"/>
              </a:spcBef>
            </a:pPr>
            <a:r>
              <a:rPr b="false" spc="-1" strike="noStrike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Четвертый уровень</a:t>
            </a:r>
          </a:p>
          <a:p>
            <a:pPr indent="-228600" lvl="4" marL="2057400">
              <a:lnSpc>
                <a:spcPct val="90000"/>
              </a:lnSpc>
              <a:spcBef>
                <a:spcPts val="498"/>
              </a:spcBef>
            </a:pPr>
            <a:r>
              <a:rPr b="false" spc="-1" strike="noStrike" sz="180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Пятый уровень</a:t>
            </a:r>
          </a:p>
        </p:txBody>
      </p:sp>
      <p:sp>
        <p:nvSpPr>
          <p:cNvPr hidden="false" id="14" name="Shape 14"/>
          <p:cNvSpPr txBox="true"/>
          <p:nvPr isPhoto="false">
            <p:ph idx="2" type="dt"/>
          </p:nvPr>
        </p:nvSpPr>
        <p:spPr>
          <a:xfrm flipH="false" flipV="false" rot="0">
            <a:off x="838080" y="6356520"/>
            <a:ext cx="2742840" cy="364679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l" indent="0" lvl="0" marL="0">
              <a:lnSpc>
                <a:spcPct val="100000"/>
              </a:lnSpc>
              <a:buNone/>
              <a:defRPr b="false" spc="-1" strike="noStrike" sz="1200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lnSpc>
                <a:spcPct val="100000"/>
              </a:lnSpc>
            </a:pPr>
            <a:r>
              <a:rPr b="false" spc="-1" strike="noStrike" sz="1200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&lt;дата/время&gt;</a:t>
            </a:r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hidden="false" id="15" name="Shape 15"/>
          <p:cNvSpPr txBox="true"/>
          <p:nvPr isPhoto="false">
            <p:ph idx="3" type="ftr"/>
          </p:nvPr>
        </p:nvSpPr>
        <p:spPr>
          <a:xfrm flipH="false" flipV="false" rot="0">
            <a:off x="4038479" y="6356520"/>
            <a:ext cx="4114439" cy="364679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ctr" indent="0" lvl="0" marL="0">
              <a:buNone/>
              <a:def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/>
            <a:r>
              <a:rPr b="false" spc="-1" strike="noStrike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&lt;нижний колонтитул&gt;</a:t>
            </a:r>
          </a:p>
        </p:txBody>
      </p:sp>
      <p:sp>
        <p:nvSpPr>
          <p:cNvPr hidden="false" id="16" name="Shape 16"/>
          <p:cNvSpPr txBox="true"/>
          <p:nvPr isPhoto="false">
            <p:ph idx="4" type="sldNum"/>
          </p:nvPr>
        </p:nvSpPr>
        <p:spPr>
          <a:xfrm flipH="false" flipV="false" rot="0">
            <a:off x="8610480" y="6356520"/>
            <a:ext cx="2742839" cy="364679"/>
          </a:xfrm>
          <a:prstGeom prst="rect">
            <a:avLst/>
          </a:prstGeom>
          <a:noFill/>
          <a:ln w="0">
            <a:noFill/>
          </a:ln>
        </p:spPr>
        <p:txBody>
          <a:bodyPr anchor="ctr" bIns="45720" lIns="91440" rIns="91440" tIns="45720">
            <a:noAutofit/>
          </a:bodyPr>
          <a:lstStyle>
            <a:defPPr/>
            <a:lvl1pPr algn="r" indent="0" lvl="0" marL="0">
              <a:lnSpc>
                <a:spcPct val="100000"/>
              </a:lnSpc>
              <a:buNone/>
              <a:defRPr b="false" spc="-1" strike="noStrike" sz="1200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indent="0" marL="0">
              <a:lnSpc>
                <a:spcPct val="100000"/>
              </a:lnSpc>
            </a:pPr>
            <a:fld id="{4CE7F721-22ED-472F-949A-8B760DECE48E}" type="slidenum">
              <a:rPr b="false" spc="-1" strike="noStrike" sz="1200">
                <a:solidFill>
                  <a:schemeClr val="dk1">
                    <a:tint val="75000"/>
                  </a:schemeClr>
                </a:solidFill>
                <a:latin typeface="Calibri"/>
                <a:ea typeface="Calibri"/>
                <a:cs typeface="Calibri"/>
              </a:rPr>
              <a:t>&lt;#&gt;</a:t>
            </a:fld>
            <a:endParaRPr b="false" spc="-1" strike="noStrike" sz="12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4" r:id="rId2"/>
    <p:sldLayoutId id="2147483655" r:id="rId3"/>
    <p:sldLayoutId id="2147483656" r:id="rId4"/>
    <p:sldLayoutId id="2147483657" r:id="rId5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latin typeface="+mn-lt"/>
          <a:ea typeface="+mn-ea"/>
          <a:cs typeface="+mn-cs"/>
        </a:defRPr>
      </a:lvl1pPr>
      <a:lvl2pPr algn="l" indent="0" lvl="1" marL="457200">
        <a:defRPr sz="1800">
          <a:latin typeface="+mn-lt"/>
          <a:ea typeface="+mn-ea"/>
          <a:cs typeface="+mn-cs"/>
        </a:defRPr>
      </a:lvl2pPr>
      <a:lvl3pPr algn="l" indent="0" lvl="2" marL="914400">
        <a:defRPr sz="1800">
          <a:latin typeface="+mn-lt"/>
          <a:ea typeface="+mn-ea"/>
          <a:cs typeface="+mn-cs"/>
        </a:defRPr>
      </a:lvl3pPr>
      <a:lvl4pPr algn="l" indent="0" lvl="3" marL="1371600">
        <a:defRPr sz="1800">
          <a:latin typeface="+mn-lt"/>
          <a:ea typeface="+mn-ea"/>
          <a:cs typeface="+mn-cs"/>
        </a:defRPr>
      </a:lvl4pPr>
      <a:lvl5pPr algn="l" indent="0" lvl="4" marL="1828800">
        <a:defRPr sz="1800">
          <a:latin typeface="+mn-lt"/>
          <a:ea typeface="+mn-ea"/>
          <a:cs typeface="+mn-cs"/>
        </a:defRPr>
      </a:lvl5pPr>
      <a:lvl6pPr algn="l" indent="0" lvl="5" marL="2286000">
        <a:defRPr sz="1800">
          <a:latin typeface="+mn-lt"/>
          <a:ea typeface="+mn-ea"/>
          <a:cs typeface="+mn-cs"/>
        </a:defRPr>
      </a:lvl6pPr>
      <a:lvl7pPr algn="l" indent="0" lvl="6" marL="2743200">
        <a:defRPr sz="1800">
          <a:latin typeface="+mn-lt"/>
          <a:ea typeface="+mn-ea"/>
          <a:cs typeface="+mn-cs"/>
        </a:defRPr>
      </a:lvl7pPr>
      <a:lvl8pPr algn="l" indent="0" lvl="7" marL="3200400">
        <a:defRPr sz="1800">
          <a:latin typeface="+mn-lt"/>
          <a:ea typeface="+mn-ea"/>
          <a:cs typeface="+mn-cs"/>
        </a:defRPr>
      </a:lvl8pPr>
      <a:lvl9pPr algn="l" indent="0" lvl="8" marL="3657600">
        <a:defRPr sz="18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7.png" Type="http://schemas.openxmlformats.org/officeDocument/2006/relationships/image"/>
  <Relationship Id="rId3" Target="../slideLayouts/slideLayout1.xml" Type="http://schemas.openxmlformats.org/officeDocument/2006/relationships/slideLayout"/>
  <Relationship Id="rId2" Target="../media/8.pn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4" Target="../slideLayouts/slideLayout3.xml" Type="http://schemas.openxmlformats.org/officeDocument/2006/relationships/slideLayout"/>
  <Relationship Id="rId1" Target="../media/9.png" Type="http://schemas.openxmlformats.org/officeDocument/2006/relationships/image"/>
  <Relationship Id="rId3" Target="../media/11.png" Type="http://schemas.openxmlformats.org/officeDocument/2006/relationships/image"/>
  <Relationship Id="rId2" Target="../media/10.pn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1" Target="../media/12.png" Type="http://schemas.openxmlformats.org/officeDocument/2006/relationships/image"/>
  <Relationship Id="rId2" Target="../slideLayouts/slideLayout3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4" Target="../media/15.png" Type="http://schemas.openxmlformats.org/officeDocument/2006/relationships/image"/>
  <Relationship Id="rId1" Target="../media/12.png" Type="http://schemas.openxmlformats.org/officeDocument/2006/relationships/image"/>
  <Relationship Id="rId7" Target="../slideLayouts/slideLayout8.xml" Type="http://schemas.openxmlformats.org/officeDocument/2006/relationships/slideLayout"/>
  <Relationship Id="rId5" Target="../media/16.png" Type="http://schemas.openxmlformats.org/officeDocument/2006/relationships/image"/>
  <Relationship Id="rId3" Target="../media/14.png" Type="http://schemas.openxmlformats.org/officeDocument/2006/relationships/image"/>
  <Relationship Id="rId2" Target="../media/13.png" Type="http://schemas.openxmlformats.org/officeDocument/2006/relationships/image"/>
  <Relationship Id="rId6" Target="../media/17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3" Target="../media/20.png" Type="http://schemas.openxmlformats.org/officeDocument/2006/relationships/image"/>
  <Relationship Id="rId11" Target="../media/28.png" Type="http://schemas.openxmlformats.org/officeDocument/2006/relationships/image"/>
  <Relationship Id="rId8" Target="../media/25.png" Type="http://schemas.openxmlformats.org/officeDocument/2006/relationships/image"/>
  <Relationship Id="rId18" Target="../media/14.png" Type="http://schemas.openxmlformats.org/officeDocument/2006/relationships/image"/>
  <Relationship Id="rId16" Target="../media/33.png" Type="http://schemas.openxmlformats.org/officeDocument/2006/relationships/image"/>
  <Relationship Id="rId20" Target="../slideLayouts/slideLayout3.xml" Type="http://schemas.openxmlformats.org/officeDocument/2006/relationships/slideLayout"/>
  <Relationship Id="rId5" Target="../media/22.png" Type="http://schemas.openxmlformats.org/officeDocument/2006/relationships/image"/>
  <Relationship Id="rId12" Target="../media/29.png" Type="http://schemas.openxmlformats.org/officeDocument/2006/relationships/image"/>
  <Relationship Id="rId17" Target="../media/9.png" Type="http://schemas.openxmlformats.org/officeDocument/2006/relationships/image"/>
  <Relationship Id="rId4" Target="../media/21.png" Type="http://schemas.openxmlformats.org/officeDocument/2006/relationships/image"/>
  <Relationship Id="rId10" Target="../media/27.png" Type="http://schemas.openxmlformats.org/officeDocument/2006/relationships/image"/>
  <Relationship Id="rId19" Target="../media/34.png" Type="http://schemas.openxmlformats.org/officeDocument/2006/relationships/image"/>
  <Relationship Id="rId6" Target="../media/23.png" Type="http://schemas.openxmlformats.org/officeDocument/2006/relationships/image"/>
  <Relationship Id="rId2" Target="../media/19.png" Type="http://schemas.openxmlformats.org/officeDocument/2006/relationships/image"/>
  <Relationship Id="rId1" Target="../media/18.png" Type="http://schemas.openxmlformats.org/officeDocument/2006/relationships/image"/>
  <Relationship Id="rId14" Target="../media/31.png" Type="http://schemas.openxmlformats.org/officeDocument/2006/relationships/image"/>
  <Relationship Id="rId15" Target="../media/32.png" Type="http://schemas.openxmlformats.org/officeDocument/2006/relationships/image"/>
  <Relationship Id="rId9" Target="../media/26.png" Type="http://schemas.openxmlformats.org/officeDocument/2006/relationships/image"/>
  <Relationship Id="rId7" Target="../media/24.png" Type="http://schemas.openxmlformats.org/officeDocument/2006/relationships/image"/>
  <Relationship Id="rId13" Target="../media/30.pn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4" Target="../media/38.png" Type="http://schemas.openxmlformats.org/officeDocument/2006/relationships/image"/>
  <Relationship Id="rId1" Target="../media/35.png" Type="http://schemas.openxmlformats.org/officeDocument/2006/relationships/image"/>
  <Relationship Id="rId8" Target="../slideLayouts/slideLayout2.xml" Type="http://schemas.openxmlformats.org/officeDocument/2006/relationships/slideLayout"/>
  <Relationship Id="rId7" Target="../media/9.png" Type="http://schemas.openxmlformats.org/officeDocument/2006/relationships/image"/>
  <Relationship Id="rId5" Target="../media/39.png" Type="http://schemas.openxmlformats.org/officeDocument/2006/relationships/image"/>
  <Relationship Id="rId3" Target="../media/37.png" Type="http://schemas.openxmlformats.org/officeDocument/2006/relationships/image"/>
  <Relationship Id="rId2" Target="../media/36.png" Type="http://schemas.openxmlformats.org/officeDocument/2006/relationships/image"/>
  <Relationship Id="rId6" Target="../media/40.pn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1" Target="../media/1.jpeg" Type="http://schemas.openxmlformats.org/officeDocument/2006/relationships/image"/>
  <Relationship Id="rId3" Target="../slideLayouts/slideLayout3.xml" Type="http://schemas.openxmlformats.org/officeDocument/2006/relationships/slideLayout"/>
  <Relationship Id="rId2" Target="../media/41.png" Type="http://schemas.openxmlformats.org/officeDocument/2006/relationships/image"/>
</Relationships>

</file>

<file path=ppt/slides/slide1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0" name="GroupShape 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1" name="Shape 61"/>
          <p:cNvSpPr txBox="false"/>
          <p:nvPr isPhoto="false"/>
        </p:nvSpPr>
        <p:spPr>
          <a:xfrm flipH="false" flipV="false" rot="0">
            <a:off x="1398420" y="2050145"/>
            <a:ext cx="9312120" cy="418895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txBody>
          <a:bodyPr anchor="ctr" bIns="45000" lIns="90000" rIns="90000" tIns="45000">
            <a:noAutofit/>
          </a:bodyPr>
          <a:p>
            <a:pPr algn="ctr" indent="0" marL="0">
              <a:lnSpc>
                <a:spcPct val="100000"/>
              </a:lnSpc>
            </a:pPr>
            <a:endParaRPr b="false" spc="-1" strike="noStrike" sz="180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hidden="false" id="62" name="Shape 62"/>
          <p:cNvSpPr txBox="false"/>
          <p:nvPr isPhoto="false"/>
        </p:nvSpPr>
        <p:spPr>
          <a:xfrm flipH="false" flipV="false" rot="0">
            <a:off x="1695960" y="4345200"/>
            <a:ext cx="7481879" cy="164411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l" indent="0" marL="0">
              <a:lnSpc>
                <a:spcPct val="100000"/>
              </a:lnSpc>
            </a:pPr>
            <a:r>
              <a:rPr b="true" spc="-1" strike="noStrike" sz="2400">
                <a:solidFill>
                  <a:srgbClr val="BD987A"/>
                </a:solidFill>
                <a:latin typeface="Arial Narrow"/>
                <a:ea typeface="Arial Narrow"/>
                <a:cs typeface="Arial Narrow"/>
              </a:rPr>
              <a:t>Парфентьев Николай Александрович </a:t>
            </a: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>
              <a:lnSpc>
                <a:spcPct val="100000"/>
              </a:lnSpc>
            </a:pPr>
            <a:endParaRPr b="false" spc="-1" strike="noStrike" sz="2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0">
              <a:lnSpc>
                <a:spcPct val="100000"/>
              </a:lnSpc>
            </a:pPr>
            <a:r>
              <a:rPr b="false" i="true" spc="-1" strike="noStrike" sz="1800">
                <a:solidFill>
                  <a:srgbClr val="003761"/>
                </a:solidFill>
                <a:latin typeface="Arial Narrow"/>
                <a:ea typeface="Arial Narrow"/>
                <a:cs typeface="Arial Narrow"/>
              </a:rPr>
              <a:t>Директор Департамента цифрового развития </a:t>
            </a:r>
            <a:b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b="false" i="true" spc="-1" strike="noStrike" sz="1800">
                <a:solidFill>
                  <a:srgbClr val="003761"/>
                </a:solidFill>
                <a:latin typeface="Arial Narrow"/>
                <a:ea typeface="Arial Narrow"/>
                <a:cs typeface="Arial Narrow"/>
              </a:rPr>
              <a:t>Министерства строительства и жилищно-коммунального хозяйства</a:t>
            </a:r>
            <a:b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b="false" i="true" spc="-1" strike="noStrike" sz="1800">
                <a:solidFill>
                  <a:srgbClr val="003761"/>
                </a:solidFill>
                <a:latin typeface="Arial Narrow"/>
                <a:ea typeface="Arial Narrow"/>
                <a:cs typeface="Arial Narrow"/>
              </a:rPr>
              <a:t>Российской Федерации</a:t>
            </a:r>
            <a:endParaRPr b="false" spc="-1" strike="noStrike" sz="18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64" name="Picture 6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77687" y="149885"/>
            <a:ext cx="1809376" cy="694178"/>
          </a:xfrm>
          <a:prstGeom prst="rect">
            <a:avLst/>
          </a:prstGeom>
          <a:ln w="0">
            <a:noFill/>
          </a:ln>
        </p:spPr>
      </p:pic>
      <p:pic>
        <p:nvPicPr>
          <p:cNvPr hidden="false" id="66" name="Picture 6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8138880" y="3876120"/>
            <a:ext cx="1656719" cy="1656719"/>
          </a:xfrm>
          <a:prstGeom prst="rect">
            <a:avLst/>
          </a:prstGeom>
          <a:ln w="0">
            <a:noFill/>
          </a:ln>
        </p:spPr>
      </p:pic>
    </p:spTree>
  </p:cSld>
</p:sld>
</file>

<file path=ppt/slides/slide2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7" name="GroupShape 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8" name="Shape 68"/>
          <p:cNvSpPr txBox="true"/>
          <p:nvPr isPhoto="false">
            <p:ph idx="1" type="title"/>
          </p:nvPr>
        </p:nvSpPr>
        <p:spPr>
          <a:xfrm flipH="false" flipV="false" rot="0">
            <a:off x="3499339" y="118925"/>
            <a:ext cx="8490438" cy="705599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12240">
            <a:noAutofit/>
          </a:bodyPr>
          <a:lstStyle>
            <a:defPPr/>
            <a:lvl1pPr lvl="0"/>
          </a:lstStyle>
          <a:p>
            <a:pPr algn="l" indent="0" marL="12600">
              <a:lnSpc>
                <a:spcPct val="100000"/>
              </a:lnSpc>
              <a:spcBef>
                <a:spcPts val="96"/>
              </a:spcBef>
              <a:buNone/>
            </a:pPr>
            <a:r>
              <a:rPr sz="2800">
                <a:solidFill>
                  <a:srgbClr val="76B9FF"/>
                </a:solidFill>
                <a:latin typeface="Roboto Slab"/>
                <a:ea typeface="Roboto Slab"/>
                <a:cs typeface="Roboto Slab"/>
              </a:rPr>
              <a:t>Нормативное регулирование в сфере </a:t>
            </a:r>
            <a:r>
              <a:rPr sz="2800">
                <a:solidFill>
                  <a:srgbClr val="76B9FF"/>
                </a:solidFill>
                <a:latin typeface="Roboto Slab"/>
                <a:ea typeface="Roboto Slab"/>
                <a:cs typeface="Roboto Slab"/>
              </a:rPr>
              <a:t>ИИ</a:t>
            </a:r>
            <a:endParaRPr sz="2800">
              <a:solidFill>
                <a:srgbClr val="76B9FF"/>
              </a:solidFill>
              <a:latin typeface="Roboto Slab"/>
              <a:ea typeface="Roboto Slab"/>
              <a:cs typeface="Roboto Slab"/>
            </a:endParaRPr>
          </a:p>
        </p:txBody>
      </p:sp>
      <p:sp>
        <p:nvSpPr>
          <p:cNvPr hidden="false" id="69" name="Shape 69"/>
          <p:cNvSpPr txBox="false"/>
          <p:nvPr isPhoto="false"/>
        </p:nvSpPr>
        <p:spPr>
          <a:xfrm flipH="false" flipV="false" rot="0">
            <a:off x="360349" y="956748"/>
            <a:ext cx="9530997" cy="4198484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1260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indent="0" marL="12600"/>
            <a:r>
              <a:rPr spc="-1" sz="16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22 июня 2026 г. </a:t>
            </a:r>
            <a:r>
              <a:rPr spc="-1" sz="16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правительственной комиссией рассмотрен </a:t>
            </a:r>
            <a:r>
              <a:rPr spc="-1" sz="16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обновленный законопроект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 indent="0" marL="12600"/>
            <a:r>
              <a:rPr b="true" spc="-1" sz="1800">
                <a:solidFill>
                  <a:schemeClr val="accent5">
                    <a:lumMod val="40000"/>
                    <a:lumOff val="60000"/>
                  </a:schemeClr>
                </a:solidFill>
                <a:latin typeface="Tahoma"/>
                <a:ea typeface="Tahoma"/>
                <a:cs typeface="Tahoma"/>
              </a:rPr>
              <a:t>«</a:t>
            </a:r>
            <a:r>
              <a:rPr b="true" spc="-1" sz="1800">
                <a:solidFill>
                  <a:schemeClr val="accent5">
                    <a:lumMod val="40000"/>
                    <a:lumOff val="60000"/>
                  </a:schemeClr>
                </a:solidFill>
                <a:latin typeface="Tahoma"/>
                <a:ea typeface="Tahoma"/>
                <a:cs typeface="Tahoma"/>
              </a:rPr>
              <a:t>О поддержке развития технологий ИИ</a:t>
            </a:r>
            <a:r>
              <a:rPr b="true" spc="-1" sz="1800">
                <a:solidFill>
                  <a:schemeClr val="accent5">
                    <a:lumMod val="40000"/>
                    <a:lumOff val="60000"/>
                  </a:schemeClr>
                </a:solidFill>
                <a:latin typeface="Tahoma"/>
                <a:ea typeface="Tahoma"/>
                <a:cs typeface="Tahoma"/>
              </a:rPr>
              <a:t>».</a:t>
            </a:r>
            <a:endParaRPr b="true" spc="-1" sz="1800">
              <a:solidFill>
                <a:schemeClr val="accent5">
                  <a:lumMod val="40000"/>
                  <a:lumOff val="60000"/>
                </a:schemeClr>
              </a:solidFill>
              <a:latin typeface="Tahoma"/>
              <a:ea typeface="Tahoma"/>
              <a:cs typeface="Tahoma"/>
            </a:endParaRPr>
          </a:p>
          <a:p>
            <a:pPr algn="ctr" indent="0" marL="12600"/>
            <a:endParaRPr spc="-1" sz="700">
              <a:solidFill>
                <a:schemeClr val="accent4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</a:endParaRPr>
          </a:p>
          <a:p>
            <a:pPr algn="l" indent="0" marL="12600"/>
            <a:r>
              <a:rPr spc="-1" sz="1600" u="sng">
                <a:solidFill>
                  <a:schemeClr val="accent1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</a:rPr>
              <a:t>Цель:</a:t>
            </a:r>
            <a:r>
              <a:rPr spc="-1" sz="1600">
                <a:solidFill>
                  <a:schemeClr val="accent1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spc="-1" sz="16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Создание </a:t>
            </a:r>
            <a:r>
              <a:rPr spc="-1" sz="16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правовых условий для развития конкурентоспособных российских ИИ-моделей </a:t>
            </a:r>
            <a:br>
              <a:rPr spc="-1" sz="16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</a:br>
            <a:r>
              <a:rPr spc="-1" sz="16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при </a:t>
            </a:r>
            <a:r>
              <a:rPr spc="-1" sz="16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сохранении технологического суверенитета.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12600"/>
            <a:endParaRPr spc="-1" sz="500">
              <a:solidFill>
                <a:schemeClr val="bg2">
                  <a:lumMod val="90000"/>
                </a:schemeClr>
              </a:solidFill>
              <a:latin typeface="Tahoma"/>
              <a:ea typeface="Tahoma"/>
              <a:cs typeface="Tahoma"/>
            </a:endParaRPr>
          </a:p>
          <a:p>
            <a:pPr algn="l" indent="0" marL="12600"/>
            <a:endParaRPr spc="-1" sz="500" u="sng">
              <a:solidFill>
                <a:schemeClr val="accent1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</a:endParaRPr>
          </a:p>
          <a:p>
            <a:pPr algn="l" indent="0" marL="12600"/>
            <a:r>
              <a:rPr spc="-1" sz="1600" u="sng">
                <a:solidFill>
                  <a:schemeClr val="accent1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</a:rPr>
              <a:t>Основные положения законопроекта направлены на </a:t>
            </a:r>
            <a:r>
              <a:rPr spc="-1" sz="1600" u="sng">
                <a:solidFill>
                  <a:schemeClr val="accent1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</a:rPr>
              <a:t>поддержку разработчиков и бизнеса</a:t>
            </a:r>
            <a:r>
              <a:rPr spc="-1" sz="1600" u="sng">
                <a:solidFill>
                  <a:schemeClr val="accent1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</a:rPr>
              <a:t>: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12600"/>
            <a:endParaRPr spc="-1" sz="400" u="sng">
              <a:solidFill>
                <a:schemeClr val="accent1">
                  <a:lumMod val="20000"/>
                  <a:lumOff val="80000"/>
                </a:schemeClr>
              </a:solidFill>
              <a:latin typeface="Tahoma"/>
              <a:ea typeface="Tahoma"/>
              <a:cs typeface="Tahoma"/>
            </a:endParaRPr>
          </a:p>
          <a:p>
            <a:pPr algn="l" indent="-285750" marL="298350">
              <a:buClr>
                <a:srgbClr val="F8F8D4"/>
              </a:buClr>
              <a:buFont typeface="Wingdings"/>
              <a:buChar char="Ø"/>
            </a:pP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впервые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официально закрепляются термины: «искусственный интеллект», «большая фундаментальная модель», «суверенная модель», «национальная модель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»;</a:t>
            </a:r>
            <a:endParaRPr spc="-1" sz="1400">
              <a:solidFill>
                <a:schemeClr val="bg2">
                  <a:lumMod val="90000"/>
                </a:schemeClr>
              </a:solidFill>
              <a:latin typeface="Tahoma"/>
              <a:ea typeface="Tahoma"/>
              <a:cs typeface="Tahoma"/>
            </a:endParaRPr>
          </a:p>
          <a:p>
            <a:pPr algn="l" indent="-285750" marL="298350">
              <a:buClr>
                <a:srgbClr val="F8F8D4"/>
              </a:buClr>
              <a:buFont typeface="Wingdings"/>
              <a:buChar char="Ø"/>
            </a:pP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предмет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регулирования: большие фундаментальные модели (программы с более чем 1 млрд параметров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); </a:t>
            </a:r>
          </a:p>
          <a:p>
            <a:pPr algn="l" indent="-285750" marL="298350">
              <a:buClr>
                <a:srgbClr val="F8F8D4"/>
              </a:buClr>
              <a:buFont typeface="Wingdings"/>
              <a:buChar char="Ø"/>
            </a:pP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требования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к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маркировке: не обязательная;</a:t>
            </a:r>
            <a:endParaRPr spc="-1" sz="1400">
              <a:solidFill>
                <a:schemeClr val="bg2">
                  <a:lumMod val="90000"/>
                </a:schemeClr>
              </a:solidFill>
              <a:latin typeface="Tahoma"/>
              <a:ea typeface="Tahoma"/>
              <a:cs typeface="Tahoma"/>
            </a:endParaRPr>
          </a:p>
          <a:p>
            <a:pPr algn="l" indent="-285750" marL="298350">
              <a:buClr>
                <a:srgbClr val="F8F8D4"/>
              </a:buClr>
              <a:buFont typeface="Wingdings"/>
              <a:buChar char="Ø"/>
            </a:pP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авторско-правовое регулирование: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определяет, что использование произведений, полученных правомерным путем, для целей обучения систем ИИ не нарушает авторские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права;</a:t>
            </a:r>
          </a:p>
          <a:p>
            <a:pPr algn="l" indent="-285750" marL="298350">
              <a:buClr>
                <a:srgbClr val="F8F8D4"/>
              </a:buClr>
              <a:buFont typeface="Wingdings"/>
              <a:buChar char="Ø"/>
            </a:pP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для разработчиков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суверенных и национальных моделей закрепляются обязанности: обеспечить безопасность решения, определить правила его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экспликации,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вести техническую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документацию;</a:t>
            </a:r>
          </a:p>
          <a:p>
            <a:pPr algn="l" indent="-285750" marL="298350">
              <a:buClr>
                <a:srgbClr val="F8F8D4"/>
              </a:buClr>
              <a:buFont typeface="Wingdings"/>
              <a:buChar char="Ø"/>
            </a:pP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закрепляет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право российских разработчиков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на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получение мер государственной </a:t>
            </a:r>
            <a: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поддержки</a:t>
            </a:r>
            <a:br>
              <a:rPr spc="-1" sz="14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</a:br>
            <a:r>
              <a:rPr i="true" spc="-1" sz="11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(конкретные </a:t>
            </a:r>
            <a:r>
              <a:rPr i="true" spc="-1" sz="11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меры (</a:t>
            </a:r>
            <a:r>
              <a:rPr i="true" spc="-1" sz="11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льготы, гранты)  </a:t>
            </a:r>
            <a:r>
              <a:rPr i="true" spc="-1" sz="11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будут определяться в подзаконных </a:t>
            </a:r>
            <a:r>
              <a:rPr i="true" spc="-1" sz="1100">
                <a:solidFill>
                  <a:schemeClr val="bg2">
                    <a:lumMod val="90000"/>
                  </a:schemeClr>
                </a:solidFill>
                <a:latin typeface="Tahoma"/>
                <a:ea typeface="Tahoma"/>
                <a:cs typeface="Tahoma"/>
              </a:rPr>
              <a:t>актах).</a:t>
            </a:r>
            <a:endParaRPr i="true" spc="-1" sz="1100">
              <a:solidFill>
                <a:schemeClr val="bg2">
                  <a:lumMod val="90000"/>
                </a:schemeClr>
              </a:solidFill>
              <a:latin typeface="Tahoma"/>
              <a:ea typeface="Tahoma"/>
              <a:cs typeface="Tahoma"/>
            </a:endParaRPr>
          </a:p>
          <a:p>
            <a:pPr algn="l" indent="0" marL="12600">
              <a:buClr>
                <a:srgbClr val="F8F8D4"/>
              </a:buClr>
            </a:pPr>
            <a:endParaRPr spc="-1" sz="1400">
              <a:solidFill>
                <a:schemeClr val="bg2">
                  <a:lumMod val="90000"/>
                </a:schemeClr>
              </a:solidFill>
              <a:latin typeface="Tahoma"/>
              <a:ea typeface="Tahoma"/>
              <a:cs typeface="Tahoma"/>
            </a:endParaRPr>
          </a:p>
          <a:p>
            <a:pPr algn="l" indent="0" marL="12600">
              <a:buClr>
                <a:srgbClr val="F8F8D4"/>
              </a:buClr>
            </a:pPr>
            <a:endParaRPr spc="-1" sz="1400">
              <a:solidFill>
                <a:schemeClr val="bg2">
                  <a:lumMod val="90000"/>
                </a:schemeClr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hidden="false" id="71" name="Picture 71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9160" y="171679"/>
            <a:ext cx="1357533" cy="652845"/>
          </a:xfrm>
          <a:prstGeom prst="rect">
            <a:avLst/>
          </a:prstGeom>
        </p:spPr>
      </p:pic>
      <p:sp>
        <p:nvSpPr>
          <p:cNvPr hidden="false" id="72" name="Shape 72"/>
          <p:cNvSpPr txBox="false"/>
          <p:nvPr isPhoto="false"/>
        </p:nvSpPr>
        <p:spPr>
          <a:xfrm flipH="false" flipV="false" rot="0">
            <a:off x="7138631" y="4758104"/>
            <a:ext cx="4768155" cy="1692771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0"/>
            <a:r>
              <a:rPr spc="-1" sz="1600" u="sng">
                <a:solidFill>
                  <a:schemeClr val="bg1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Предполагаемые </a:t>
            </a:r>
            <a:r>
              <a:rPr spc="-1" sz="1600" u="sng">
                <a:solidFill>
                  <a:schemeClr val="bg1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сроки </a:t>
            </a:r>
            <a:r>
              <a:rPr spc="-1" sz="1600" u="sng">
                <a:solidFill>
                  <a:schemeClr val="bg1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вступления в </a:t>
            </a:r>
            <a:r>
              <a:rPr spc="-1" sz="1600" u="sng">
                <a:solidFill>
                  <a:schemeClr val="bg1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силу: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endParaRPr b="true" sz="600">
              <a:solidFill>
                <a:schemeClr val="accent4">
                  <a:lumMod val="20000"/>
                  <a:lumOff val="80000"/>
                </a:schemeClr>
              </a:solidFill>
              <a:latin typeface="quote-cjk-patch"/>
              <a:ea typeface="quote-cjk-patch"/>
              <a:cs typeface="quote-cjk-patch"/>
            </a:endParaRPr>
          </a:p>
          <a:p>
            <a:pPr algn="l" indent="-285750" marL="285750">
              <a:buFont typeface="Wingdings"/>
              <a:buChar char="v"/>
            </a:pPr>
            <a:r>
              <a:rPr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вступление </a:t>
            </a:r>
            <a:r>
              <a:rPr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отдельных норм - с </a:t>
            </a:r>
            <a:r>
              <a:rPr b="true"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01.09.2026</a:t>
            </a:r>
            <a:endParaRPr b="true" sz="1400">
              <a:solidFill>
                <a:schemeClr val="bg1"/>
              </a:solidFill>
              <a:latin typeface="quote-cjk-patch"/>
              <a:ea typeface="quote-cjk-patch"/>
              <a:cs typeface="quote-cjk-patch"/>
            </a:endParaRPr>
          </a:p>
          <a:p>
            <a:pPr algn="l" indent="-285750" marL="285750">
              <a:buFont typeface="Wingdings"/>
              <a:buChar char="v"/>
            </a:pPr>
            <a:r>
              <a:rPr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вступление </a:t>
            </a:r>
            <a:r>
              <a:rPr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основных </a:t>
            </a:r>
            <a:r>
              <a:rPr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положений </a:t>
            </a:r>
            <a:r>
              <a:rPr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с </a:t>
            </a:r>
            <a:r>
              <a:rPr b="true"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01.03.2027</a:t>
            </a:r>
            <a:endParaRPr sz="1400">
              <a:solidFill>
                <a:schemeClr val="bg1"/>
              </a:solidFill>
              <a:latin typeface="quote-cjk-patch"/>
              <a:ea typeface="quote-cjk-patch"/>
              <a:cs typeface="quote-cjk-patch"/>
            </a:endParaRPr>
          </a:p>
          <a:p>
            <a:pPr algn="l" indent="-285750" marL="285750">
              <a:buFont typeface="Wingdings"/>
              <a:buChar char="v"/>
            </a:pPr>
            <a:endParaRPr sz="1400">
              <a:solidFill>
                <a:schemeClr val="bg1"/>
              </a:solidFill>
              <a:latin typeface="quote-cjk-patch"/>
              <a:ea typeface="quote-cjk-patch"/>
              <a:cs typeface="quote-cjk-patch"/>
            </a:endParaRPr>
          </a:p>
          <a:p>
            <a:pPr algn="l" indent="-285750" marL="285750">
              <a:buFont typeface="Wingdings"/>
              <a:buChar char="v"/>
            </a:pPr>
            <a:r>
              <a:rPr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планируется </a:t>
            </a:r>
            <a:r>
              <a:rPr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длительный переходный период </a:t>
            </a:r>
            <a:br>
              <a:rPr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</a:br>
            <a:r>
              <a:rPr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для </a:t>
            </a:r>
            <a:r>
              <a:rPr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уже внедренных решений</a:t>
            </a:r>
            <a:r>
              <a:rPr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 </a:t>
            </a:r>
            <a:r>
              <a:rPr b="true"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до </a:t>
            </a:r>
            <a:r>
              <a:rPr b="true"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01.09.2032 </a:t>
            </a:r>
            <a:br>
              <a:rPr b="true" sz="14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</a:br>
            <a:r>
              <a:rPr i="true" sz="12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(</a:t>
            </a:r>
            <a:r>
              <a:rPr i="true" sz="1200">
                <a:solidFill>
                  <a:schemeClr val="bg1"/>
                </a:solidFill>
                <a:latin typeface="quote-cjk-patch"/>
                <a:ea typeface="quote-cjk-patch"/>
                <a:cs typeface="quote-cjk-patch"/>
              </a:rPr>
              <a:t>при условии хранения и обработки данных в России)</a:t>
            </a:r>
            <a:endParaRPr b="false" i="true" sz="1200">
              <a:solidFill>
                <a:schemeClr val="bg1"/>
              </a:solidFill>
              <a:latin typeface="quote-cjk-patch"/>
              <a:ea typeface="quote-cjk-patch"/>
              <a:cs typeface="quote-cjk-patch"/>
            </a:endParaRPr>
          </a:p>
        </p:txBody>
      </p:sp>
      <p:sp>
        <p:nvSpPr>
          <p:cNvPr hidden="false" id="73" name="Shape 73"/>
          <p:cNvSpPr txBox="false"/>
          <p:nvPr isPhoto="false"/>
        </p:nvSpPr>
        <p:spPr>
          <a:xfrm flipH="false" flipV="false" rot="0">
            <a:off x="470388" y="4791880"/>
            <a:ext cx="6057901" cy="5232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pc="-1" sz="1400" u="sng">
                <a:solidFill>
                  <a:schemeClr val="accent1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</a:rPr>
              <a:t>Введены понятия категорий суверенных и национальных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 indent="0" marL="0"/>
            <a:r>
              <a:rPr spc="-1" sz="1400" u="sng">
                <a:solidFill>
                  <a:schemeClr val="accent1">
                    <a:lumMod val="20000"/>
                    <a:lumOff val="80000"/>
                  </a:schemeClr>
                </a:solidFill>
                <a:latin typeface="Tahoma"/>
                <a:ea typeface="Tahoma"/>
                <a:cs typeface="Tahoma"/>
              </a:rPr>
              <a:t> больших фундаментальных моделей: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hidden="false" id="74" name="Table 74"/>
          <p:cNvGraphicFramePr/>
          <p:nvPr isPhoto="false"/>
        </p:nvGraphicFramePr>
        <p:xfrm flipH="false" flipV="false" rot="0">
          <a:off x="360349" y="5438246"/>
          <a:ext cx="6277979" cy="1254251"/>
        </p:xfrm>
        <a:graphic>
          <a:graphicData uri="http://schemas.openxmlformats.org/drawingml/2006/table">
            <a:tbl>
              <a:tblPr bandCol="false" bandRow="true" firstCol="false" firstRow="true" lastCol="false" lastRow="false">
                <a:tableStyleId>{5C22544A-7EE6-4342-B048-85BDC9FD1C3A}</a:tableStyleId>
              </a:tblPr>
              <a:tblGrid>
                <a:gridCol w="3132409"/>
                <a:gridCol w="3145570"/>
              </a:tblGrid>
              <a:tr h="420773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spc="-1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«суверенные»</a:t>
                      </a:r>
                    </a:p>
                    <a:p>
                      <a:pPr algn="ctr" indent="0" marL="0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spc="-1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фундаментальные модели</a:t>
                      </a:r>
                    </a:p>
                  </a:txBody>
                  <a:tcPr anchor="t" anchorCtr="false" marB="45720" marL="91440" marR="91440" marT="45720" vert="horz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spc="-1" sz="14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«национальные» </a:t>
                      </a:r>
                    </a:p>
                    <a:p>
                      <a:pPr algn="ctr" indent="0" marL="0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spc="-1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фундаментальные модели</a:t>
                      </a:r>
                    </a:p>
                  </a:txBody>
                  <a:tcPr anchor="t" anchorCtr="false" marB="45720" marL="91440" marR="91440" marT="45720" vert="horz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spc="-1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разрабатывается только российским юрлицом с полной воспроизводимостью процесса создания</a:t>
                      </a:r>
                      <a:endParaRPr spc="-1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t" anchorCtr="false" marB="45720" marL="91440" marR="91440" marT="45720" vert="horz"/>
                </a:tc>
                <a:tc gridSpan="1" hMerge="false" rowSpan="1" vMerge="false">
                  <a:txBody>
                    <a:bodyPr/>
                    <a:lstStyle>
                      <a:defPPr/>
                      <a:lvl1pPr lvl="0"/>
                    </a:lstStyle>
                    <a:p>
                      <a:pPr algn="ctr" indent="0" marL="0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spc="-1" sz="120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/>
                          <a:ea typeface="Tahoma"/>
                          <a:cs typeface="Tahoma"/>
                        </a:rPr>
                        <a:t>в основном разработана российским юрлицом, допускает включение иностранных компонентов, в том числе open-source решений</a:t>
                      </a:r>
                      <a:endParaRPr spc="-1" sz="1200">
                        <a:solidFill>
                          <a:schemeClr val="accent1">
                            <a:lumMod val="50000"/>
                          </a:schemeClr>
                        </a:solidFill>
                        <a:latin typeface="Tahoma"/>
                        <a:ea typeface="Tahoma"/>
                        <a:cs typeface="Tahoma"/>
                      </a:endParaRPr>
                    </a:p>
                  </a:txBody>
                  <a:tcPr anchor="t" anchorCtr="false" marB="45720" marL="91440" marR="91440" marT="45720" vert="horz"/>
                </a:tc>
              </a:tr>
            </a:tbl>
          </a:graphicData>
        </a:graphic>
      </p:graphicFrame>
      <p:pic>
        <p:nvPicPr>
          <p:cNvPr hidden="false" id="76" name="Picture 7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9805184" y="1158315"/>
            <a:ext cx="2589039" cy="2063880"/>
          </a:xfrm>
          <a:prstGeom prst="rect">
            <a:avLst/>
          </a:prstGeom>
        </p:spPr>
      </p:pic>
      <p:pic>
        <p:nvPicPr>
          <p:cNvPr hidden="false" id="78" name="Picture 78"/>
          <p:cNvPicPr preferRelativeResize="true"/>
          <p:nvPr isPhoto="false"/>
        </p:nvPicPr>
        <p:blipFill>
          <a:blip r:embed="rId3"/>
          <a:srcRect b="-197" l="7657" r="13936" t="517"/>
          <a:stretch/>
        </p:blipFill>
        <p:spPr>
          <a:xfrm flipH="false" flipV="false" rot="0">
            <a:off x="10327786" y="709057"/>
            <a:ext cx="1772432" cy="2346932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9" name="GroupShape 7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0" name="Shape 80"/>
          <p:cNvSpPr txBox="true"/>
          <p:nvPr isPhoto="false">
            <p:ph idx="1" type="title"/>
          </p:nvPr>
        </p:nvSpPr>
        <p:spPr>
          <a:xfrm flipH="false" flipV="false" rot="0">
            <a:off x="1787832" y="102743"/>
            <a:ext cx="10404167" cy="88993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>
              <a:lnSpc>
                <a:spcPct val="90000"/>
              </a:lnSpc>
              <a:buNone/>
            </a:pPr>
            <a:r>
              <a:rPr sz="2800">
                <a:solidFill>
                  <a:srgbClr val="76B9FF"/>
                </a:solidFill>
                <a:latin typeface="Roboto Slab"/>
                <a:ea typeface="Roboto Slab"/>
                <a:cs typeface="Roboto Slab"/>
              </a:rPr>
              <a:t>Ключевые показатели эффективности внедрения технологий ИИ на 2026 год на инвестиционно-строительном цикле ОКС </a:t>
            </a:r>
          </a:p>
        </p:txBody>
      </p:sp>
      <p:pic>
        <p:nvPicPr>
          <p:cNvPr hidden="false" id="82" name="Picture 8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-1" y="91784"/>
            <a:ext cx="1787832" cy="853166"/>
          </a:xfrm>
          <a:prstGeom prst="rect">
            <a:avLst/>
          </a:prstGeom>
        </p:spPr>
      </p:pic>
      <p:sp>
        <p:nvSpPr>
          <p:cNvPr hidden="false" id="83" name="Shape 83"/>
          <p:cNvSpPr txBox="false"/>
          <p:nvPr isPhoto="false"/>
        </p:nvSpPr>
        <p:spPr>
          <a:xfrm flipH="false" flipV="false" rot="0">
            <a:off x="558116" y="5343458"/>
            <a:ext cx="4952715" cy="1391203"/>
          </a:xfrm>
          <a:prstGeom prst="roundRect">
            <a:avLst>
              <a:gd fmla="val 860" name="adj"/>
            </a:avLst>
          </a:prstGeom>
          <a:solidFill>
            <a:schemeClr val="bg1">
              <a:lumMod val="85000"/>
            </a:schemeClr>
          </a:solidFill>
          <a:ln>
            <a:prstDash val="solid"/>
          </a:ln>
        </p:spPr>
      </p:sp>
      <p:sp>
        <p:nvSpPr>
          <p:cNvPr hidden="false" id="84" name="Shape 84"/>
          <p:cNvSpPr txBox="false"/>
          <p:nvPr isPhoto="false"/>
        </p:nvSpPr>
        <p:spPr>
          <a:xfrm flipH="false" flipV="false" rot="0">
            <a:off x="691435" y="5364250"/>
            <a:ext cx="1757263" cy="219571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4000"/>
              </a:lnSpc>
            </a:pPr>
            <a:r>
              <a:rPr b="true" sz="1600">
                <a:solidFill>
                  <a:schemeClr val="accent1">
                    <a:lumMod val="75000"/>
                  </a:schemeClr>
                </a:solidFill>
                <a:latin typeface="Roboto Slab"/>
                <a:ea typeface="Roboto Slab"/>
                <a:cs typeface="Roboto Slab"/>
              </a:rPr>
              <a:t>Строительство</a:t>
            </a:r>
            <a:endParaRPr b="true" sz="160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5" name="Shape 85"/>
          <p:cNvSpPr txBox="false"/>
          <p:nvPr isPhoto="false"/>
        </p:nvSpPr>
        <p:spPr>
          <a:xfrm flipH="false" flipV="false" rot="0">
            <a:off x="691435" y="5658994"/>
            <a:ext cx="4895699" cy="1018081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171450" marL="171450">
              <a:lnSpc>
                <a:spcPct val="123000"/>
              </a:lnSpc>
              <a:buSzPct val="100000"/>
              <a:buFont typeface="Wingdings"/>
              <a:buChar char="Ø"/>
            </a:pPr>
            <a:r>
              <a:rPr sz="110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Автоматизация проектирования объектов капитального строительства</a:t>
            </a:r>
            <a:endParaRPr sz="1100">
              <a:solidFill>
                <a:schemeClr val="accent1">
                  <a:lumMod val="50000"/>
                </a:schemeClr>
              </a:solidFill>
            </a:endParaRPr>
          </a:p>
          <a:p>
            <a:pPr algn="l" indent="-171450" marL="171450">
              <a:lnSpc>
                <a:spcPct val="123000"/>
              </a:lnSpc>
              <a:buSzPct val="100000"/>
              <a:buFont typeface="Wingdings"/>
              <a:buChar char="Ø"/>
            </a:pPr>
            <a:r>
              <a:rPr sz="110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Автоматизация проверки проектной документации</a:t>
            </a:r>
            <a:endParaRPr sz="1100">
              <a:solidFill>
                <a:schemeClr val="accent1">
                  <a:lumMod val="50000"/>
                </a:schemeClr>
              </a:solidFill>
            </a:endParaRPr>
          </a:p>
          <a:p>
            <a:pPr algn="l" indent="-171450" marL="171450">
              <a:lnSpc>
                <a:spcPct val="123000"/>
              </a:lnSpc>
              <a:buSzPct val="100000"/>
              <a:buFont typeface="Wingdings"/>
              <a:buChar char="Ø"/>
            </a:pPr>
            <a:r>
              <a:rPr sz="110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Автоматизация экспертизы проектной документации</a:t>
            </a:r>
            <a:endParaRPr sz="1100">
              <a:solidFill>
                <a:schemeClr val="accent1">
                  <a:lumMod val="50000"/>
                </a:schemeClr>
              </a:solidFill>
            </a:endParaRPr>
          </a:p>
          <a:p>
            <a:pPr algn="l" indent="-171450" marL="171450">
              <a:lnSpc>
                <a:spcPct val="123000"/>
              </a:lnSpc>
              <a:buSzPct val="100000"/>
              <a:buFont typeface="Wingdings"/>
              <a:buChar char="Ø"/>
            </a:pPr>
            <a:r>
              <a:rPr sz="110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Автоматизация работы с технической документацией</a:t>
            </a:r>
            <a:endParaRPr sz="1100">
              <a:solidFill>
                <a:schemeClr val="accent1">
                  <a:lumMod val="50000"/>
                </a:schemeClr>
              </a:solidFill>
            </a:endParaRPr>
          </a:p>
          <a:p>
            <a:pPr algn="l" indent="-171450" marL="171450">
              <a:lnSpc>
                <a:spcPct val="123000"/>
              </a:lnSpc>
              <a:buSzPct val="100000"/>
              <a:buFont typeface="Wingdings"/>
              <a:buChar char="Ø"/>
            </a:pPr>
            <a:r>
              <a:rPr sz="110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Автоматизация мониторинга жилищного строительства МКД</a:t>
            </a:r>
            <a:endParaRPr sz="11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hidden="false" id="86" name="Shape 86"/>
          <p:cNvSpPr txBox="false"/>
          <p:nvPr isPhoto="false"/>
        </p:nvSpPr>
        <p:spPr>
          <a:xfrm flipH="false" flipV="false" rot="0">
            <a:off x="5914829" y="5343458"/>
            <a:ext cx="6031970" cy="1391203"/>
          </a:xfrm>
          <a:prstGeom prst="roundRect">
            <a:avLst>
              <a:gd fmla="val 860" name="adj"/>
            </a:avLst>
          </a:prstGeom>
          <a:solidFill>
            <a:schemeClr val="accent2">
              <a:lumMod val="20000"/>
              <a:lumOff val="80000"/>
            </a:schemeClr>
          </a:solidFill>
          <a:ln>
            <a:prstDash val="solid"/>
          </a:ln>
        </p:spPr>
      </p:sp>
      <p:sp>
        <p:nvSpPr>
          <p:cNvPr hidden="false" id="87" name="Shape 87"/>
          <p:cNvSpPr txBox="false"/>
          <p:nvPr isPhoto="false"/>
        </p:nvSpPr>
        <p:spPr>
          <a:xfrm flipH="false" flipV="false" rot="0">
            <a:off x="6066776" y="5364249"/>
            <a:ext cx="3285828" cy="219571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4000"/>
              </a:lnSpc>
            </a:pPr>
            <a:r>
              <a:rPr b="true" sz="1600">
                <a:solidFill>
                  <a:schemeClr val="accent1">
                    <a:lumMod val="75000"/>
                  </a:schemeClr>
                </a:solidFill>
                <a:latin typeface="Roboto Slab"/>
                <a:ea typeface="Roboto Slab"/>
                <a:cs typeface="Roboto Slab"/>
              </a:rPr>
              <a:t>Жилищно-коммунальное хозяйство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8" name="Shape 88"/>
          <p:cNvSpPr txBox="false"/>
          <p:nvPr isPhoto="false"/>
        </p:nvSpPr>
        <p:spPr>
          <a:xfrm flipH="false" flipV="false" rot="0">
            <a:off x="5991133" y="5658994"/>
            <a:ext cx="6029494" cy="1057754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171450" marL="171450">
              <a:lnSpc>
                <a:spcPct val="123000"/>
              </a:lnSpc>
              <a:buSzPct val="100000"/>
              <a:buFont typeface="Wingdings"/>
              <a:buChar char="Ø"/>
            </a:pPr>
            <a:r>
              <a:rPr sz="110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Автоматизация коммунального обслуживания социальных объектов</a:t>
            </a:r>
          </a:p>
          <a:p>
            <a:pPr algn="l" indent="-171450" marL="171450">
              <a:lnSpc>
                <a:spcPct val="123000"/>
              </a:lnSpc>
              <a:buSzPct val="100000"/>
              <a:buFont typeface="Wingdings"/>
              <a:buChar char="Ø"/>
            </a:pPr>
            <a:r>
              <a:rPr sz="110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Автоматизация работы с обращениями</a:t>
            </a:r>
          </a:p>
          <a:p>
            <a:pPr algn="l" indent="-171450" marL="171450">
              <a:lnSpc>
                <a:spcPct val="123000"/>
              </a:lnSpc>
              <a:buSzPct val="100000"/>
              <a:buFont typeface="Wingdings"/>
              <a:buChar char="Ø"/>
            </a:pPr>
            <a:r>
              <a:rPr sz="110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Автоматизация учёта и биллинга</a:t>
            </a:r>
          </a:p>
          <a:p>
            <a:pPr algn="l" indent="-171450" marL="171450">
              <a:lnSpc>
                <a:spcPct val="123000"/>
              </a:lnSpc>
              <a:buSzPct val="100000"/>
              <a:buFont typeface="Wingdings"/>
              <a:buChar char="Ø"/>
            </a:pPr>
            <a:r>
              <a:rPr sz="110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Формирование решений благоустройства (дизайн-проектов) общественных территорий</a:t>
            </a:r>
          </a:p>
          <a:p>
            <a:pPr algn="l" indent="-171450" marL="171450">
              <a:lnSpc>
                <a:spcPct val="123000"/>
              </a:lnSpc>
              <a:buSzPct val="100000"/>
              <a:buFont typeface="Wingdings"/>
              <a:buChar char="Ø"/>
            </a:pPr>
            <a:r>
              <a:rPr sz="1100">
                <a:solidFill>
                  <a:schemeClr val="accent1">
                    <a:lumMod val="50000"/>
                  </a:schemeClr>
                </a:solidFill>
                <a:latin typeface="Roboto"/>
                <a:ea typeface="Roboto"/>
                <a:cs typeface="Roboto"/>
              </a:rPr>
              <a:t>Автоматизация анализа схем теплоснабжения</a:t>
            </a:r>
          </a:p>
        </p:txBody>
      </p:sp>
      <p:sp>
        <p:nvSpPr>
          <p:cNvPr hidden="false" id="89" name="Shape 89"/>
          <p:cNvSpPr txBox="false"/>
          <p:nvPr isPhoto="false"/>
        </p:nvSpPr>
        <p:spPr>
          <a:xfrm flipH="false" flipV="false" rot="0">
            <a:off x="591030" y="5001843"/>
            <a:ext cx="10869017" cy="87848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4000"/>
              </a:lnSpc>
            </a:pPr>
            <a:r>
              <a:rPr sz="2000">
                <a:solidFill>
                  <a:srgbClr val="76B9FF"/>
                </a:solidFill>
                <a:latin typeface="Roboto Slab"/>
                <a:ea typeface="Roboto Slab"/>
                <a:cs typeface="Roboto Slab"/>
              </a:rPr>
              <a:t>КПЭ по внедрению искусственного интеллекта в отраслях экономики на 2027–2030 гг.</a:t>
            </a:r>
            <a:endParaRPr sz="2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0" name="GroupShape 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2" name="Picture 9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71111" y="70433"/>
            <a:ext cx="1147648" cy="552000"/>
          </a:xfrm>
          <a:prstGeom prst="rect">
            <a:avLst/>
          </a:prstGeom>
        </p:spPr>
      </p:pic>
      <p:sp>
        <p:nvSpPr>
          <p:cNvPr hidden="false" id="93" name="Shape 93"/>
          <p:cNvSpPr txBox="false"/>
          <p:nvPr isPhoto="false"/>
        </p:nvSpPr>
        <p:spPr>
          <a:xfrm flipH="false" flipV="false" rot="0">
            <a:off x="1651893" y="676771"/>
            <a:ext cx="10515104" cy="135731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9000"/>
              </a:lnSpc>
            </a:pP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4" name="Shape 94"/>
          <p:cNvSpPr txBox="false"/>
          <p:nvPr isPhoto="false"/>
        </p:nvSpPr>
        <p:spPr>
          <a:xfrm flipH="false" flipV="false" rot="0">
            <a:off x="3190825" y="183358"/>
            <a:ext cx="7437239" cy="325437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14478">
              <a:lnSpc>
                <a:spcPct val="104000"/>
              </a:lnSpc>
              <a:spcBef>
                <a:spcPts val="114"/>
              </a:spcBef>
            </a:pPr>
            <a:r>
              <a:rPr sz="2800">
                <a:solidFill>
                  <a:srgbClr val="76B9FF"/>
                </a:solidFill>
                <a:latin typeface="Roboto Slab"/>
                <a:ea typeface="Roboto Slab"/>
                <a:cs typeface="Roboto Slab"/>
              </a:rPr>
              <a:t>Основные направления внедрения ИИ-технологий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96" name="Picture 9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640853" y="1595734"/>
            <a:ext cx="1216624" cy="585174"/>
          </a:xfrm>
          <a:prstGeom prst="rect">
            <a:avLst/>
          </a:prstGeom>
        </p:spPr>
      </p:pic>
      <p:sp>
        <p:nvSpPr>
          <p:cNvPr hidden="false" id="97" name="Shape 97"/>
          <p:cNvSpPr txBox="false"/>
          <p:nvPr isPhoto="false"/>
        </p:nvSpPr>
        <p:spPr>
          <a:xfrm flipH="false" flipV="false" rot="0">
            <a:off x="640854" y="2093516"/>
            <a:ext cx="1420615" cy="1109067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/>
          <a:p>
            <a:pPr algn="l" indent="0" marL="0">
              <a:lnSpc>
                <a:spcPct val="109000"/>
              </a:lnSpc>
              <a:spcAft>
                <a:spcPts val="1467"/>
              </a:spcAft>
            </a:pP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09000"/>
              </a:lnSpc>
              <a:spcAft>
                <a:spcPts val="1467"/>
              </a:spcAft>
            </a:pP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09000"/>
              </a:lnSpc>
              <a:spcAft>
                <a:spcPts val="1467"/>
              </a:spcAft>
            </a:pP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09000"/>
              </a:lnSpc>
              <a:spcAft>
                <a:spcPts val="1467"/>
              </a:spcAft>
            </a:pP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09000"/>
              </a:lnSpc>
              <a:spcAft>
                <a:spcPts val="1467"/>
              </a:spcAft>
            </a:pP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99" name="Picture 9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647205" y="3363119"/>
            <a:ext cx="816967" cy="859134"/>
          </a:xfrm>
          <a:prstGeom prst="rect">
            <a:avLst/>
          </a:prstGeom>
        </p:spPr>
      </p:pic>
      <p:sp>
        <p:nvSpPr>
          <p:cNvPr hidden="false" id="100" name="Shape 100"/>
          <p:cNvSpPr txBox="false"/>
          <p:nvPr isPhoto="false"/>
        </p:nvSpPr>
        <p:spPr>
          <a:xfrm flipH="false" flipV="false" rot="0">
            <a:off x="640854" y="4382789"/>
            <a:ext cx="2030215" cy="135730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9000"/>
              </a:lnSpc>
            </a:pP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02" name="Picture 102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640854" y="4592241"/>
            <a:ext cx="825103" cy="953393"/>
          </a:xfrm>
          <a:prstGeom prst="rect">
            <a:avLst/>
          </a:prstGeom>
        </p:spPr>
      </p:pic>
      <p:sp>
        <p:nvSpPr>
          <p:cNvPr hidden="false" id="103" name="Shape 103"/>
          <p:cNvSpPr txBox="false"/>
          <p:nvPr isPhoto="false"/>
        </p:nvSpPr>
        <p:spPr>
          <a:xfrm flipH="false" flipV="false" rot="0">
            <a:off x="2588419" y="1647725"/>
            <a:ext cx="4113707" cy="1100930"/>
          </a:xfrm>
          <a:prstGeom prst="roundRect">
            <a:avLst>
              <a:gd fmla="val 1419" name="adj"/>
            </a:avLst>
          </a:prstGeom>
          <a:noFill/>
          <a:ln w="4763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hidden="false" id="104" name="Shape 104"/>
          <p:cNvSpPr txBox="false"/>
          <p:nvPr isPhoto="false"/>
        </p:nvSpPr>
        <p:spPr>
          <a:xfrm flipH="false" flipV="false" rot="0">
            <a:off x="2594769" y="1654076"/>
            <a:ext cx="4101007" cy="362743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prstDash val="solid"/>
          </a:ln>
        </p:spPr>
      </p:sp>
      <p:sp>
        <p:nvSpPr>
          <p:cNvPr hidden="false" id="105" name="Shape 105"/>
          <p:cNvSpPr txBox="false"/>
          <p:nvPr isPhoto="false"/>
        </p:nvSpPr>
        <p:spPr>
          <a:xfrm flipH="false" flipV="false" rot="0">
            <a:off x="2698949" y="1699717"/>
            <a:ext cx="1839119" cy="27146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9000"/>
              </a:lnSpc>
            </a:pPr>
            <a:r>
              <a:rPr b="true"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Проекты внутренней эффективности деятельности ФОИВ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6" name="Shape 106"/>
          <p:cNvSpPr txBox="false"/>
          <p:nvPr isPhoto="false"/>
        </p:nvSpPr>
        <p:spPr>
          <a:xfrm flipH="false" flipV="false" rot="0">
            <a:off x="4752579" y="1699716"/>
            <a:ext cx="2448718" cy="135731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9000"/>
              </a:lnSpc>
            </a:pPr>
            <a:r>
              <a:rPr b="true"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Описание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7" name="Shape 107"/>
          <p:cNvSpPr txBox="false"/>
          <p:nvPr isPhoto="false"/>
        </p:nvSpPr>
        <p:spPr>
          <a:xfrm flipH="false" flipV="false" rot="0">
            <a:off x="2594769" y="2016819"/>
            <a:ext cx="4101007" cy="362743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prstDash val="solid"/>
          </a:ln>
        </p:spPr>
      </p:sp>
      <p:sp>
        <p:nvSpPr>
          <p:cNvPr hidden="false" id="108" name="Shape 108"/>
          <p:cNvSpPr txBox="false"/>
          <p:nvPr isPhoto="false"/>
        </p:nvSpPr>
        <p:spPr>
          <a:xfrm flipH="false" flipV="false" rot="0">
            <a:off x="2698949" y="2062460"/>
            <a:ext cx="2448719" cy="135731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Транскрибация и протоколирование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9" name="Shape 109"/>
          <p:cNvSpPr txBox="false"/>
          <p:nvPr isPhoto="false"/>
        </p:nvSpPr>
        <p:spPr>
          <a:xfrm flipH="false" flipV="false" rot="0">
            <a:off x="4752579" y="2062460"/>
            <a:ext cx="1839118" cy="27146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Обработка аудио и видео записей с формированием набора документов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0" name="Shape 110"/>
          <p:cNvSpPr txBox="false"/>
          <p:nvPr isPhoto="false"/>
        </p:nvSpPr>
        <p:spPr>
          <a:xfrm flipH="false" flipV="false" rot="0">
            <a:off x="2594769" y="2379563"/>
            <a:ext cx="4101007" cy="362743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prstDash val="solid"/>
          </a:ln>
        </p:spPr>
      </p:sp>
      <p:sp>
        <p:nvSpPr>
          <p:cNvPr hidden="false" id="111" name="Shape 111"/>
          <p:cNvSpPr txBox="false"/>
          <p:nvPr isPhoto="false"/>
        </p:nvSpPr>
        <p:spPr>
          <a:xfrm flipH="false" flipV="false" rot="0">
            <a:off x="2698949" y="2425205"/>
            <a:ext cx="1839119" cy="27146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ИИ-ассистент при работе с документами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2" name="Shape 112"/>
          <p:cNvSpPr txBox="false"/>
          <p:nvPr isPhoto="false"/>
        </p:nvSpPr>
        <p:spPr>
          <a:xfrm flipH="false" flipV="false" rot="0">
            <a:off x="4752579" y="2425205"/>
            <a:ext cx="1839118" cy="27146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Работа с документами ЭДО и аналитическими данными ИС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3" name="Shape 113"/>
          <p:cNvSpPr txBox="false"/>
          <p:nvPr isPhoto="false"/>
        </p:nvSpPr>
        <p:spPr>
          <a:xfrm flipH="false" flipV="false" rot="0">
            <a:off x="2588419" y="2787948"/>
            <a:ext cx="4113707" cy="2687637"/>
          </a:xfrm>
          <a:prstGeom prst="roundRect">
            <a:avLst>
              <a:gd fmla="val 581" name="adj"/>
            </a:avLst>
          </a:prstGeom>
          <a:noFill/>
          <a:ln w="4763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hidden="false" id="114" name="Shape 114"/>
          <p:cNvSpPr txBox="false"/>
          <p:nvPr isPhoto="false"/>
        </p:nvSpPr>
        <p:spPr>
          <a:xfrm flipH="false" flipV="false" rot="0">
            <a:off x="2594769" y="2794298"/>
            <a:ext cx="4101007" cy="227011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prstDash val="solid"/>
          </a:ln>
        </p:spPr>
      </p:sp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2698949" y="2839939"/>
            <a:ext cx="2448719" cy="135731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9000"/>
              </a:lnSpc>
            </a:pPr>
            <a:r>
              <a:rPr b="true"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Проекты для отрасли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6" name="Shape 116"/>
          <p:cNvSpPr txBox="false"/>
          <p:nvPr isPhoto="false"/>
        </p:nvSpPr>
        <p:spPr>
          <a:xfrm flipH="false" flipV="false" rot="0">
            <a:off x="4752579" y="2839939"/>
            <a:ext cx="2448718" cy="135731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9000"/>
              </a:lnSpc>
            </a:pPr>
            <a:r>
              <a:rPr b="true"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Описание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7" name="Shape 117"/>
          <p:cNvSpPr txBox="false"/>
          <p:nvPr isPhoto="false"/>
        </p:nvSpPr>
        <p:spPr>
          <a:xfrm flipH="false" flipV="false" rot="0">
            <a:off x="2594769" y="3021311"/>
            <a:ext cx="4101007" cy="362744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prstDash val="solid"/>
          </a:ln>
        </p:spPr>
      </p:sp>
      <p:sp>
        <p:nvSpPr>
          <p:cNvPr hidden="false" id="118" name="Shape 118"/>
          <p:cNvSpPr txBox="false"/>
          <p:nvPr isPhoto="false"/>
        </p:nvSpPr>
        <p:spPr>
          <a:xfrm flipH="false" flipV="false" rot="0">
            <a:off x="2698949" y="3066951"/>
            <a:ext cx="2448719" cy="135731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Отраслевая платформа данных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9" name="Shape 119"/>
          <p:cNvSpPr txBox="false"/>
          <p:nvPr isPhoto="false"/>
        </p:nvSpPr>
        <p:spPr>
          <a:xfrm flipH="false" flipV="false" rot="0">
            <a:off x="4752579" y="3066951"/>
            <a:ext cx="1839118" cy="27146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Единая среда обмена открытыми данными для участников отрасли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0" name="Shape 120"/>
          <p:cNvSpPr txBox="false"/>
          <p:nvPr isPhoto="false"/>
        </p:nvSpPr>
        <p:spPr>
          <a:xfrm flipH="false" flipV="false" rot="0">
            <a:off x="2594769" y="3384053"/>
            <a:ext cx="4101007" cy="362744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prstDash val="solid"/>
          </a:ln>
        </p:spPr>
      </p:sp>
      <p:sp>
        <p:nvSpPr>
          <p:cNvPr hidden="false" id="121" name="Shape 121"/>
          <p:cNvSpPr txBox="false"/>
          <p:nvPr isPhoto="false"/>
        </p:nvSpPr>
        <p:spPr>
          <a:xfrm flipH="false" flipV="false" rot="0">
            <a:off x="2698949" y="3429695"/>
            <a:ext cx="2448719" cy="135730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Компьютерное зрение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2" name="Shape 122"/>
          <p:cNvSpPr txBox="false"/>
          <p:nvPr isPhoto="false"/>
        </p:nvSpPr>
        <p:spPr>
          <a:xfrm flipH="false" flipV="false" rot="0">
            <a:off x="4752579" y="3429695"/>
            <a:ext cx="1839118" cy="271462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Поиск артефактов на изображениях и прогнозирование стройготовности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3" name="Shape 123"/>
          <p:cNvSpPr txBox="false"/>
          <p:nvPr isPhoto="false"/>
        </p:nvSpPr>
        <p:spPr>
          <a:xfrm flipH="false" flipV="false" rot="0">
            <a:off x="2594769" y="3746797"/>
            <a:ext cx="4101007" cy="362744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prstDash val="solid"/>
          </a:ln>
        </p:spPr>
      </p:sp>
      <p:sp>
        <p:nvSpPr>
          <p:cNvPr hidden="false" id="124" name="Shape 124"/>
          <p:cNvSpPr txBox="false"/>
          <p:nvPr isPhoto="false"/>
        </p:nvSpPr>
        <p:spPr>
          <a:xfrm flipH="false" flipV="false" rot="0">
            <a:off x="2698949" y="3792439"/>
            <a:ext cx="1839119" cy="271462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Интеллектуальная обработка документов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5" name="Shape 125"/>
          <p:cNvSpPr txBox="false"/>
          <p:nvPr isPhoto="false"/>
        </p:nvSpPr>
        <p:spPr>
          <a:xfrm flipH="false" flipV="false" rot="0">
            <a:off x="4752579" y="3792439"/>
            <a:ext cx="1839118" cy="271462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Сквозной конвейер автоматической обработки документов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6" name="Shape 126"/>
          <p:cNvSpPr txBox="false"/>
          <p:nvPr isPhoto="false"/>
        </p:nvSpPr>
        <p:spPr>
          <a:xfrm flipH="false" flipV="false" rot="0">
            <a:off x="2594769" y="4109541"/>
            <a:ext cx="4101007" cy="498475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prstDash val="solid"/>
          </a:ln>
        </p:spPr>
      </p:sp>
      <p:sp>
        <p:nvSpPr>
          <p:cNvPr hidden="false" id="127" name="Shape 127"/>
          <p:cNvSpPr txBox="false"/>
          <p:nvPr isPhoto="false"/>
        </p:nvSpPr>
        <p:spPr>
          <a:xfrm flipH="false" flipV="false" rot="0">
            <a:off x="2698949" y="4155182"/>
            <a:ext cx="2448719" cy="135730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Сервис построения онтологий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8" name="Shape 128"/>
          <p:cNvSpPr txBox="false"/>
          <p:nvPr isPhoto="false"/>
        </p:nvSpPr>
        <p:spPr>
          <a:xfrm flipH="false" flipV="false" rot="0">
            <a:off x="4752579" y="4155184"/>
            <a:ext cx="1839118" cy="407192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Формирование базы данных сущностей с установкой взаимосвязей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29" name="Shape 129"/>
          <p:cNvSpPr txBox="false"/>
          <p:nvPr isPhoto="false"/>
        </p:nvSpPr>
        <p:spPr>
          <a:xfrm flipH="false" flipV="false" rot="0">
            <a:off x="2594769" y="4608016"/>
            <a:ext cx="4101007" cy="362744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prstDash val="solid"/>
          </a:ln>
        </p:spPr>
      </p:sp>
      <p:sp>
        <p:nvSpPr>
          <p:cNvPr hidden="false" id="130" name="Shape 130"/>
          <p:cNvSpPr txBox="false"/>
          <p:nvPr isPhoto="false"/>
        </p:nvSpPr>
        <p:spPr>
          <a:xfrm flipH="false" flipV="false" rot="0">
            <a:off x="2698949" y="4653658"/>
            <a:ext cx="1839119" cy="271462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Сервис проверки заданий на проектирование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1" name="Shape 131"/>
          <p:cNvSpPr txBox="false"/>
          <p:nvPr isPhoto="false"/>
        </p:nvSpPr>
        <p:spPr>
          <a:xfrm flipH="false" flipV="false" rot="0">
            <a:off x="4752579" y="4653658"/>
            <a:ext cx="1839118" cy="271462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Проактивное обнаружение несоответствий в ЗнП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2" name="Shape 132"/>
          <p:cNvSpPr txBox="false"/>
          <p:nvPr isPhoto="false"/>
        </p:nvSpPr>
        <p:spPr>
          <a:xfrm flipH="false" flipV="false" rot="0">
            <a:off x="2594769" y="4970760"/>
            <a:ext cx="4101007" cy="498475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prstDash val="solid"/>
          </a:ln>
        </p:spPr>
      </p:sp>
      <p:sp>
        <p:nvSpPr>
          <p:cNvPr hidden="false" id="133" name="Shape 133"/>
          <p:cNvSpPr txBox="false"/>
          <p:nvPr isPhoto="false"/>
        </p:nvSpPr>
        <p:spPr>
          <a:xfrm flipH="false" flipV="false" rot="0">
            <a:off x="2698949" y="5016401"/>
            <a:ext cx="2448719" cy="135730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ИИ-ассистенты заказчика и эксперта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4" name="Shape 134"/>
          <p:cNvSpPr txBox="false"/>
          <p:nvPr isPhoto="false"/>
        </p:nvSpPr>
        <p:spPr>
          <a:xfrm flipH="false" flipV="false" rot="0">
            <a:off x="4752579" y="5016402"/>
            <a:ext cx="1839118" cy="407192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Выявление несоответствий до подачи документов и во время экспертизы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5" name="Shape 135"/>
          <p:cNvSpPr txBox="false"/>
          <p:nvPr isPhoto="false"/>
        </p:nvSpPr>
        <p:spPr>
          <a:xfrm flipH="false" flipV="false" rot="0">
            <a:off x="2432249" y="1647726"/>
            <a:ext cx="12700" cy="3827860"/>
          </a:xfrm>
          <a:prstGeom prst="rect">
            <a:avLst/>
          </a:prstGeom>
          <a:solidFill>
            <a:srgbClr val="66A8EE"/>
          </a:solidFill>
          <a:ln>
            <a:prstDash val="solid"/>
          </a:ln>
        </p:spPr>
      </p:sp>
      <p:pic>
        <p:nvPicPr>
          <p:cNvPr hidden="false" id="137" name="Picture 137"/>
          <p:cNvPicPr preferRelativeResize="true"/>
          <p:nvPr isPhoto="false"/>
        </p:nvPicPr>
        <p:blipFill>
          <a:blip r:embed="rId5"/>
          <a:stretch/>
        </p:blipFill>
        <p:spPr>
          <a:xfrm flipH="false" flipV="false" rot="0">
            <a:off x="6938429" y="1595735"/>
            <a:ext cx="4329211" cy="2211783"/>
          </a:xfrm>
          <a:prstGeom prst="rect">
            <a:avLst/>
          </a:prstGeom>
        </p:spPr>
      </p:pic>
      <p:sp>
        <p:nvSpPr>
          <p:cNvPr hidden="false" id="138" name="Shape 138"/>
          <p:cNvSpPr txBox="false"/>
          <p:nvPr isPhoto="false"/>
        </p:nvSpPr>
        <p:spPr>
          <a:xfrm flipH="false" flipV="false" rot="0">
            <a:off x="9283113" y="2326582"/>
            <a:ext cx="1882230" cy="204377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ctr" indent="0" marL="0">
              <a:lnSpc>
                <a:spcPct val="104000"/>
              </a:lnSpc>
            </a:pPr>
            <a:r>
              <a:rPr b="true" sz="1333">
                <a:solidFill>
                  <a:srgbClr val="AFCBF8"/>
                </a:solidFill>
                <a:latin typeface="Roboto Bold"/>
                <a:ea typeface="Roboto Bold"/>
                <a:cs typeface="Roboto Bold"/>
              </a:rPr>
              <a:t>Сервисы «ГосТех»:</a:t>
            </a:r>
            <a:endParaRPr sz="1333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39" name="Shape 139"/>
          <p:cNvSpPr txBox="false"/>
          <p:nvPr isPhoto="false"/>
        </p:nvSpPr>
        <p:spPr>
          <a:xfrm flipH="false" flipV="false" rot="0">
            <a:off x="9961875" y="2652529"/>
            <a:ext cx="524703" cy="13390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ctr" indent="0" marL="0">
              <a:lnSpc>
                <a:spcPct val="109000"/>
              </a:lnSpc>
            </a:pPr>
            <a:r>
              <a:rPr sz="867">
                <a:solidFill>
                  <a:srgbClr val="D6E5EF"/>
                </a:solidFill>
                <a:latin typeface="Roboto"/>
                <a:ea typeface="Roboto"/>
                <a:cs typeface="Roboto"/>
              </a:rPr>
              <a:t>LLM</a:t>
            </a:r>
            <a:endParaRPr sz="867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0" name="Shape 140"/>
          <p:cNvSpPr txBox="false"/>
          <p:nvPr isPhoto="false"/>
        </p:nvSpPr>
        <p:spPr>
          <a:xfrm flipH="false" flipV="false" rot="0">
            <a:off x="9576904" y="2912295"/>
            <a:ext cx="1294755" cy="133903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ctr" indent="0" marL="0">
              <a:lnSpc>
                <a:spcPct val="109000"/>
              </a:lnSpc>
            </a:pPr>
            <a:r>
              <a:rPr sz="867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Онлайн-аналитика</a:t>
            </a:r>
            <a:endParaRPr sz="867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1" name="Shape 141"/>
          <p:cNvSpPr txBox="false"/>
          <p:nvPr isPhoto="false"/>
        </p:nvSpPr>
        <p:spPr>
          <a:xfrm flipH="false" flipV="false" rot="0">
            <a:off x="9663458" y="3172062"/>
            <a:ext cx="1121649" cy="133902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ctr" indent="0" marL="0">
              <a:lnSpc>
                <a:spcPct val="109000"/>
              </a:lnSpc>
            </a:pPr>
            <a:r>
              <a:rPr sz="867">
                <a:solidFill>
                  <a:srgbClr val="D6E5EF"/>
                </a:solidFill>
                <a:latin typeface="Roboto"/>
                <a:ea typeface="Roboto"/>
                <a:cs typeface="Roboto"/>
              </a:rPr>
              <a:t>Транскрибация</a:t>
            </a:r>
            <a:endParaRPr sz="867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2" name="Shape 142"/>
          <p:cNvSpPr txBox="false"/>
          <p:nvPr isPhoto="false"/>
        </p:nvSpPr>
        <p:spPr>
          <a:xfrm flipH="false" flipV="false" rot="0">
            <a:off x="6952496" y="1900117"/>
            <a:ext cx="1599675" cy="741080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p>
            <a:pPr algn="ctr" indent="0" marL="0">
              <a:lnSpc>
                <a:spcPct val="109000"/>
              </a:lnSpc>
            </a:pPr>
            <a:r>
              <a:rPr sz="1333">
                <a:solidFill>
                  <a:srgbClr val="AFCBF8"/>
                </a:solidFill>
                <a:latin typeface="Roboto"/>
                <a:ea typeface="Roboto"/>
                <a:cs typeface="Roboto"/>
              </a:rPr>
              <a:t>ИИ-агент 1,</a:t>
            </a:r>
            <a:endParaRPr sz="1333">
              <a:solidFill>
                <a:srgbClr val="AFCBF8"/>
              </a:solidFill>
              <a:latin typeface="Roboto"/>
              <a:ea typeface="Roboto"/>
              <a:cs typeface="Roboto"/>
            </a:endParaRPr>
          </a:p>
          <a:p>
            <a:pPr algn="ctr" indent="0" marL="0">
              <a:lnSpc>
                <a:spcPct val="109000"/>
              </a:lnSpc>
            </a:pPr>
            <a:r>
              <a:rPr sz="1333">
                <a:solidFill>
                  <a:srgbClr val="AFCBF8"/>
                </a:solidFill>
                <a:latin typeface="Roboto"/>
                <a:ea typeface="Roboto"/>
                <a:cs typeface="Roboto"/>
              </a:rPr>
              <a:t> ..., </a:t>
            </a:r>
            <a:endParaRPr sz="1333">
              <a:solidFill>
                <a:srgbClr val="AFCBF8"/>
              </a:solidFill>
              <a:latin typeface="Roboto"/>
              <a:ea typeface="Roboto"/>
              <a:cs typeface="Roboto"/>
            </a:endParaRPr>
          </a:p>
          <a:p>
            <a:pPr algn="ctr" indent="0" marL="0">
              <a:lnSpc>
                <a:spcPct val="109000"/>
              </a:lnSpc>
            </a:pPr>
            <a:r>
              <a:rPr sz="1333">
                <a:solidFill>
                  <a:srgbClr val="AFCBF8"/>
                </a:solidFill>
                <a:latin typeface="Roboto"/>
                <a:ea typeface="Roboto"/>
                <a:cs typeface="Roboto"/>
              </a:rPr>
              <a:t>ИИ-</a:t>
            </a:r>
            <a:r>
              <a:rPr sz="1333">
                <a:solidFill>
                  <a:srgbClr val="AFCBF8"/>
                </a:solidFill>
                <a:latin typeface="Roboto"/>
                <a:ea typeface="Roboto"/>
                <a:cs typeface="Roboto"/>
              </a:rPr>
              <a:t>агент</a:t>
            </a:r>
            <a:r>
              <a:rPr sz="1333">
                <a:solidFill>
                  <a:srgbClr val="AFCBF8"/>
                </a:solidFill>
                <a:latin typeface="Roboto"/>
                <a:ea typeface="Roboto"/>
                <a:cs typeface="Roboto"/>
              </a:rPr>
              <a:t> N</a:t>
            </a:r>
            <a:endParaRPr sz="1333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3" name="Shape 143"/>
          <p:cNvSpPr txBox="false"/>
          <p:nvPr isPhoto="false"/>
        </p:nvSpPr>
        <p:spPr>
          <a:xfrm flipH="false" flipV="false" rot="0">
            <a:off x="7072909" y="3907235"/>
            <a:ext cx="4490740" cy="7739"/>
          </a:xfrm>
          <a:prstGeom prst="rect">
            <a:avLst/>
          </a:prstGeom>
          <a:solidFill>
            <a:srgbClr val="D6E5EF">
              <a:alpha val="50000"/>
            </a:srgbClr>
          </a:solidFill>
          <a:ln>
            <a:prstDash val="solid"/>
          </a:ln>
        </p:spPr>
      </p:sp>
      <p:sp>
        <p:nvSpPr>
          <p:cNvPr hidden="false" id="144" name="Shape 144"/>
          <p:cNvSpPr txBox="false"/>
          <p:nvPr isPhoto="false"/>
        </p:nvSpPr>
        <p:spPr>
          <a:xfrm flipH="false" flipV="false" rot="0">
            <a:off x="7072909" y="4014689"/>
            <a:ext cx="3695799" cy="162719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4000"/>
              </a:lnSpc>
            </a:pPr>
            <a:r>
              <a:rPr sz="1000">
                <a:solidFill>
                  <a:srgbClr val="76B9FF"/>
                </a:solidFill>
                <a:latin typeface="Roboto Slab"/>
                <a:ea typeface="Roboto Slab"/>
                <a:cs typeface="Roboto Slab"/>
              </a:rPr>
              <a:t>КПЭ 2026: оценка эффектов от применения ИИ</a:t>
            </a:r>
            <a:endParaRPr sz="10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5" name="Shape 145"/>
          <p:cNvSpPr txBox="false"/>
          <p:nvPr isPhoto="false"/>
        </p:nvSpPr>
        <p:spPr>
          <a:xfrm flipH="false" flipV="false" rot="0">
            <a:off x="7072909" y="4242893"/>
            <a:ext cx="4490740" cy="611684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square">
            <a:normAutofit fontScale="100%" lnSpcReduction="0%"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457189" marL="457189">
              <a:lnSpc>
                <a:spcPct val="109000"/>
              </a:lnSpc>
              <a:buSzPct val="100000"/>
              <a:buFont typeface="Wingdings"/>
              <a:buChar char="Ø"/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Доля электронных документов, по которым ИИ-ассистентом подготовлены справки</a:t>
            </a:r>
            <a:endParaRPr sz="800"/>
          </a:p>
          <a:p>
            <a:pPr algn="l" indent="-457189" marL="457189">
              <a:lnSpc>
                <a:spcPct val="109000"/>
              </a:lnSpc>
              <a:buSzPct val="100000"/>
              <a:buFont typeface="Wingdings"/>
              <a:buChar char="Ø"/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Доля сотрудников, которым обеспечен доступ к сервисам генеративного ИИ</a:t>
            </a:r>
            <a:endParaRPr sz="800"/>
          </a:p>
          <a:p>
            <a:pPr algn="l" indent="-457189" marL="457189">
              <a:lnSpc>
                <a:spcPct val="109000"/>
              </a:lnSpc>
              <a:buSzPct val="100000"/>
              <a:buFont typeface="Wingdings"/>
              <a:buChar char="Ø"/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Доля высвобожденных ресурсов от применения ИИ</a:t>
            </a:r>
            <a:endParaRPr sz="800"/>
          </a:p>
          <a:p>
            <a:pPr algn="l" indent="-457189" marL="457189">
              <a:lnSpc>
                <a:spcPct val="109000"/>
              </a:lnSpc>
              <a:buSzPct val="100000"/>
              <a:buFont typeface="Wingdings"/>
              <a:buChar char="Ø"/>
            </a:pPr>
            <a:r>
              <a:rPr sz="800">
                <a:solidFill>
                  <a:srgbClr val="D6E5EF"/>
                </a:solidFill>
                <a:latin typeface="Roboto"/>
                <a:ea typeface="Roboto"/>
                <a:cs typeface="Roboto"/>
              </a:rPr>
              <a:t>Удовлетворённость сотрудников от применения ИИ</a:t>
            </a:r>
            <a:endParaRPr sz="800"/>
          </a:p>
        </p:txBody>
      </p:sp>
      <p:sp>
        <p:nvSpPr>
          <p:cNvPr hidden="false" id="146" name="Shape 146"/>
          <p:cNvSpPr txBox="false"/>
          <p:nvPr isPhoto="false"/>
        </p:nvSpPr>
        <p:spPr>
          <a:xfrm flipH="false" flipV="false" rot="0">
            <a:off x="640854" y="5902029"/>
            <a:ext cx="10910292" cy="338137"/>
          </a:xfrm>
          <a:prstGeom prst="roundRect">
            <a:avLst>
              <a:gd fmla="val 4620" name="adj"/>
            </a:avLst>
          </a:prstGeom>
          <a:solidFill>
            <a:srgbClr val="022349"/>
          </a:solidFill>
          <a:ln>
            <a:prstDash val="solid"/>
          </a:ln>
        </p:spPr>
      </p:sp>
      <p:pic>
        <p:nvPicPr>
          <p:cNvPr hidden="false" id="148" name="Picture 148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744935" y="6042620"/>
            <a:ext cx="130174" cy="104080"/>
          </a:xfrm>
          <a:prstGeom prst="rect">
            <a:avLst/>
          </a:prstGeom>
        </p:spPr>
      </p:pic>
      <p:sp>
        <p:nvSpPr>
          <p:cNvPr hidden="false" id="149" name="Shape 149"/>
          <p:cNvSpPr txBox="false"/>
          <p:nvPr isPhoto="false"/>
        </p:nvSpPr>
        <p:spPr>
          <a:xfrm flipH="false" flipV="false" rot="0">
            <a:off x="979190" y="5993507"/>
            <a:ext cx="11077476" cy="135730"/>
          </a:xfrm>
          <a:prstGeom prst="rect">
            <a:avLst/>
          </a:prstGeom>
          <a:noFill/>
          <a:ln>
            <a:prstDash val="solid"/>
          </a:ln>
        </p:spPr>
        <p:txBody>
          <a:bodyPr anchor="t" bIns="0" lIns="0" rIns="0" tIns="0" wrap="none"/>
          <a:p>
            <a:pPr algn="l" indent="0" marL="0">
              <a:lnSpc>
                <a:spcPct val="109000"/>
              </a:lnSpc>
            </a:pPr>
            <a:r>
              <a:rPr sz="8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В 2026 году производится оценка эффектов от применения ИИ в форме КПЭ по четырём ключевым показателям эффективности.</a:t>
            </a:r>
            <a:endParaRPr sz="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50" name="GroupShape 1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grpSp>
        <p:nvGrpSpPr>
          <p:cNvPr hidden="false" id="151" name="Shape 151"/>
          <p:cNvGrpSpPr/>
          <p:nvPr isPhoto="false"/>
        </p:nvGrpSpPr>
        <p:grpSpPr>
          <a:xfrm flipH="false" flipV="false" rot="0">
            <a:off x="8374680" y="5169960"/>
            <a:ext cx="3596744" cy="1630440"/>
            <a:chOff x="0" y="0"/>
            <a:chExt cx="3596744" cy="1630440"/>
          </a:xfrm>
        </p:grpSpPr>
        <p:pic>
          <p:nvPicPr>
            <p:cNvPr hidden="false" id="153" name="Picture 153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0" y="0"/>
              <a:ext cx="3596031" cy="1630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hidden="false" id="154" name="Shape 154"/>
            <p:cNvSpPr txBox="false"/>
            <p:nvPr isPhoto="false"/>
          </p:nvSpPr>
          <p:spPr>
            <a:xfrm flipH="false" flipV="false" rot="0">
              <a:off x="0" y="0"/>
              <a:ext cx="3596744" cy="1630440"/>
            </a:xfrm>
            <a:custGeom>
              <a:avLst/>
              <a:gdLst>
                <a:gd fmla="*/ 0 w 3639600" name="textAreaLeft"/>
                <a:gd fmla="*/ 3639960 w 3639600" name="textAreaRight"/>
                <a:gd fmla="*/ 0 h 1630440" name="textAreaTop"/>
                <a:gd fmla="*/ 1630800 h 163044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639820" name="ODFRight"/>
                <a:gd fmla="val 1630679" name="ODFBottom"/>
                <a:gd fmla="val 3639820" name="ODFWidth"/>
                <a:gd fmla="val 1630679" name="ODFHeight"/>
              </a:gdLst>
              <a:rect b="OXMLTextRectB" l="OXMLTextRectL" r="OXMLTextRectR" t="OXMLTextRectT"/>
              <a:pathLst>
                <a:path fill="norm" h="1630679" stroke="true" w="3639820">
                  <a:moveTo>
                    <a:pt x="0" y="79121"/>
                  </a:moveTo>
                  <a:lnTo>
                    <a:pt x="6212" y="48327"/>
                  </a:lnTo>
                  <a:lnTo>
                    <a:pt x="23156" y="23177"/>
                  </a:lnTo>
                  <a:lnTo>
                    <a:pt x="48289" y="6219"/>
                  </a:lnTo>
                  <a:lnTo>
                    <a:pt x="79070" y="0"/>
                  </a:lnTo>
                  <a:lnTo>
                    <a:pt x="3560191" y="0"/>
                  </a:lnTo>
                  <a:lnTo>
                    <a:pt x="3590984" y="6219"/>
                  </a:lnTo>
                  <a:lnTo>
                    <a:pt x="3616134" y="23177"/>
                  </a:lnTo>
                  <a:lnTo>
                    <a:pt x="3633092" y="48327"/>
                  </a:lnTo>
                  <a:lnTo>
                    <a:pt x="3639312" y="79121"/>
                  </a:lnTo>
                  <a:lnTo>
                    <a:pt x="3639312" y="1551609"/>
                  </a:lnTo>
                  <a:lnTo>
                    <a:pt x="3633092" y="1582387"/>
                  </a:lnTo>
                  <a:lnTo>
                    <a:pt x="3616134" y="1607520"/>
                  </a:lnTo>
                  <a:lnTo>
                    <a:pt x="3590984" y="1624465"/>
                  </a:lnTo>
                  <a:lnTo>
                    <a:pt x="3560191" y="1630678"/>
                  </a:lnTo>
                  <a:lnTo>
                    <a:pt x="79070" y="1630678"/>
                  </a:lnTo>
                  <a:lnTo>
                    <a:pt x="48289" y="1624465"/>
                  </a:lnTo>
                  <a:lnTo>
                    <a:pt x="23156" y="1607520"/>
                  </a:lnTo>
                  <a:lnTo>
                    <a:pt x="6212" y="1582387"/>
                  </a:lnTo>
                  <a:lnTo>
                    <a:pt x="0" y="1551609"/>
                  </a:lnTo>
                  <a:lnTo>
                    <a:pt x="0" y="79121"/>
                  </a:lnTo>
                  <a:close/>
                </a:path>
              </a:pathLst>
            </a:custGeom>
            <a:noFill/>
            <a:ln w="3175">
              <a:solidFill>
                <a:srgbClr val="4471C4"/>
              </a:solidFill>
              <a:prstDash val="solid"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hidden="false" id="155" name="Shape 155"/>
          <p:cNvGrpSpPr/>
          <p:nvPr isPhoto="false"/>
        </p:nvGrpSpPr>
        <p:grpSpPr>
          <a:xfrm flipH="false" flipV="false" rot="0">
            <a:off x="4421358" y="5165661"/>
            <a:ext cx="3639599" cy="1630440"/>
            <a:chOff x="0" y="0"/>
            <a:chExt cx="3639599" cy="1630440"/>
          </a:xfrm>
        </p:grpSpPr>
        <p:pic>
          <p:nvPicPr>
            <p:cNvPr hidden="false" id="157" name="Picture 157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0" y="0"/>
              <a:ext cx="3638880" cy="1630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hidden="false" id="158" name="Shape 158"/>
            <p:cNvSpPr txBox="false"/>
            <p:nvPr isPhoto="false"/>
          </p:nvSpPr>
          <p:spPr>
            <a:xfrm flipH="false" flipV="false" rot="0">
              <a:off x="0" y="0"/>
              <a:ext cx="3639599" cy="1630440"/>
            </a:xfrm>
            <a:custGeom>
              <a:avLst/>
              <a:gdLst>
                <a:gd fmla="*/ 0 w 3639600" name="textAreaLeft"/>
                <a:gd fmla="*/ 3639960 w 3639600" name="textAreaRight"/>
                <a:gd fmla="*/ 0 h 1630440" name="textAreaTop"/>
                <a:gd fmla="*/ 1630800 h 163044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639820" name="ODFRight"/>
                <a:gd fmla="val 1630679" name="ODFBottom"/>
                <a:gd fmla="val 3639820" name="ODFWidth"/>
                <a:gd fmla="val 1630679" name="ODFHeight"/>
              </a:gdLst>
              <a:rect b="OXMLTextRectB" l="OXMLTextRectL" r="OXMLTextRectR" t="OXMLTextRectT"/>
              <a:pathLst>
                <a:path fill="norm" h="1630679" stroke="true" w="3639820">
                  <a:moveTo>
                    <a:pt x="0" y="79121"/>
                  </a:moveTo>
                  <a:lnTo>
                    <a:pt x="6212" y="48327"/>
                  </a:lnTo>
                  <a:lnTo>
                    <a:pt x="23156" y="23177"/>
                  </a:lnTo>
                  <a:lnTo>
                    <a:pt x="48289" y="6219"/>
                  </a:lnTo>
                  <a:lnTo>
                    <a:pt x="79070" y="0"/>
                  </a:lnTo>
                  <a:lnTo>
                    <a:pt x="3560191" y="0"/>
                  </a:lnTo>
                  <a:lnTo>
                    <a:pt x="3590984" y="6219"/>
                  </a:lnTo>
                  <a:lnTo>
                    <a:pt x="3616134" y="23177"/>
                  </a:lnTo>
                  <a:lnTo>
                    <a:pt x="3633092" y="48327"/>
                  </a:lnTo>
                  <a:lnTo>
                    <a:pt x="3639312" y="79121"/>
                  </a:lnTo>
                  <a:lnTo>
                    <a:pt x="3639312" y="1551609"/>
                  </a:lnTo>
                  <a:lnTo>
                    <a:pt x="3633092" y="1582387"/>
                  </a:lnTo>
                  <a:lnTo>
                    <a:pt x="3616134" y="1607520"/>
                  </a:lnTo>
                  <a:lnTo>
                    <a:pt x="3590984" y="1624465"/>
                  </a:lnTo>
                  <a:lnTo>
                    <a:pt x="3560191" y="1630678"/>
                  </a:lnTo>
                  <a:lnTo>
                    <a:pt x="79070" y="1630678"/>
                  </a:lnTo>
                  <a:lnTo>
                    <a:pt x="48289" y="1624465"/>
                  </a:lnTo>
                  <a:lnTo>
                    <a:pt x="23156" y="1607520"/>
                  </a:lnTo>
                  <a:lnTo>
                    <a:pt x="6212" y="1582387"/>
                  </a:lnTo>
                  <a:lnTo>
                    <a:pt x="0" y="1551609"/>
                  </a:lnTo>
                  <a:lnTo>
                    <a:pt x="0" y="79121"/>
                  </a:lnTo>
                  <a:close/>
                </a:path>
              </a:pathLst>
            </a:custGeom>
            <a:noFill/>
            <a:ln w="3175">
              <a:solidFill>
                <a:srgbClr val="4471C4"/>
              </a:solidFill>
              <a:prstDash val="solid"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hidden="false" id="159" name="Shape 159"/>
          <p:cNvSpPr txBox="false"/>
          <p:nvPr isPhoto="false"/>
        </p:nvSpPr>
        <p:spPr>
          <a:xfrm flipH="false" flipV="false" rot="0">
            <a:off x="359640" y="3441960"/>
            <a:ext cx="11611072" cy="9965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rgbClr val="0089D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hidden="false" id="160" name="Shape 160"/>
          <p:cNvSpPr txBox="true"/>
          <p:nvPr isPhoto="false">
            <p:ph idx="1" type="title"/>
          </p:nvPr>
        </p:nvSpPr>
        <p:spPr>
          <a:xfrm flipH="false" flipV="false" rot="0">
            <a:off x="3852359" y="927"/>
            <a:ext cx="8302093" cy="783471"/>
          </a:xfrm>
          <a:prstGeom prst="rect">
            <a:avLst/>
          </a:prstGeom>
          <a:noFill/>
          <a:ln w="0">
            <a:noFill/>
          </a:ln>
        </p:spPr>
        <p:txBody>
          <a:bodyPr anchor="ctr" bIns="0" lIns="0" rIns="0" tIns="12240">
            <a:noAutofit/>
          </a:bodyPr>
          <a:lstStyle>
            <a:defPPr/>
            <a:lvl1pPr lvl="0"/>
          </a:lstStyle>
          <a:p>
            <a:pPr algn="l" indent="0" marL="45720">
              <a:lnSpc>
                <a:spcPct val="100000"/>
              </a:lnSpc>
              <a:spcBef>
                <a:spcPts val="96"/>
              </a:spcBef>
              <a:buNone/>
            </a:pPr>
            <a:r>
              <a:rPr sz="2800">
                <a:solidFill>
                  <a:srgbClr val="76B9FF"/>
                </a:solidFill>
                <a:latin typeface="Roboto Slab"/>
                <a:ea typeface="Roboto Slab"/>
                <a:cs typeface="Roboto Slab"/>
              </a:rPr>
              <a:t>Отраслевая платформа данных</a:t>
            </a:r>
          </a:p>
        </p:txBody>
      </p:sp>
      <p:sp>
        <p:nvSpPr>
          <p:cNvPr hidden="false" id="161" name="Shape 161"/>
          <p:cNvSpPr txBox="false"/>
          <p:nvPr isPhoto="false"/>
        </p:nvSpPr>
        <p:spPr>
          <a:xfrm flipH="false" flipV="false" rot="0">
            <a:off x="4068719" y="3529080"/>
            <a:ext cx="3827880" cy="255599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12240">
            <a:spAutoFit/>
          </a:bodyPr>
          <a:p>
            <a:pPr algn="l" indent="0" marL="12600">
              <a:lnSpc>
                <a:spcPct val="100000"/>
              </a:lnSpc>
              <a:spcBef>
                <a:spcPts val="96"/>
              </a:spcBef>
            </a:pPr>
            <a:r>
              <a:rPr b="true" spc="-1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Потребители</a:t>
            </a:r>
            <a:r>
              <a:rPr b="true" spc="-41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1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и</a:t>
            </a:r>
            <a:r>
              <a:rPr b="true" spc="-66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1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поставщики</a:t>
            </a:r>
            <a:r>
              <a:rPr b="true" spc="-26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12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данных</a:t>
            </a:r>
            <a:endParaRPr b="false" spc="-1" strike="noStrike"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62" name="Shape 162"/>
          <p:cNvSpPr txBox="false"/>
          <p:nvPr isPhoto="false"/>
        </p:nvSpPr>
        <p:spPr>
          <a:xfrm flipH="false" flipV="false" rot="0">
            <a:off x="359640" y="4628520"/>
            <a:ext cx="11611072" cy="3418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192">
            <a:solidFill>
              <a:srgbClr val="2E528F"/>
            </a:solidFill>
            <a:prstDash val="solid"/>
          </a:ln>
        </p:spPr>
        <p:txBody>
          <a:bodyPr anchor="t" bIns="0" lIns="0" rIns="0" tIns="94680" wrap="square">
            <a:spAutoFit/>
          </a:bodyPr>
          <a:p>
            <a:pPr algn="l" indent="0" marL="167040">
              <a:lnSpc>
                <a:spcPct val="100000"/>
              </a:lnSpc>
              <a:spcBef>
                <a:spcPts val="746"/>
              </a:spcBef>
            </a:pPr>
            <a:r>
              <a:rPr b="true" baseline="30000" spc="-120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2025</a:t>
            </a:r>
            <a:r>
              <a:rPr b="true" baseline="30000" spc="-151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baseline="30000" spc="-38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г.</a:t>
            </a:r>
            <a:r>
              <a:rPr b="true" baseline="30000" spc="-1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	</a:t>
            </a:r>
            <a:r>
              <a:rPr b="true" baseline="30000" spc="-60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Запуск</a:t>
            </a:r>
            <a:r>
              <a:rPr b="true" baseline="30000" spc="199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baseline="30000" spc="-128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базовой</a:t>
            </a:r>
            <a:r>
              <a:rPr b="true" baseline="30000" spc="-197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baseline="30000" spc="-128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версии</a:t>
            </a:r>
            <a:r>
              <a:rPr b="true" baseline="30000" spc="-197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baseline="30000" spc="-38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ОПД</a:t>
            </a:r>
            <a:r>
              <a:rPr b="true" baseline="30000" spc="-1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	</a:t>
            </a:r>
            <a:r>
              <a:rPr b="true" spc="-75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2026</a:t>
            </a:r>
            <a:r>
              <a:rPr b="true" spc="-100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26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г.</a:t>
            </a:r>
            <a:r>
              <a:rPr b="true" spc="-1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	</a:t>
            </a:r>
            <a:r>
              <a:rPr b="true" spc="-92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Подключение</a:t>
            </a:r>
            <a:r>
              <a:rPr b="true" spc="-66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92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пользователей</a:t>
            </a:r>
            <a:r>
              <a:rPr b="true" spc="-60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1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и</a:t>
            </a:r>
            <a:r>
              <a:rPr b="true" spc="-126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12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масштабирование</a:t>
            </a:r>
            <a:endParaRPr b="false" spc="-1" strike="noStrike"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63" name="Shape 163"/>
          <p:cNvSpPr txBox="false"/>
          <p:nvPr isPhoto="false"/>
        </p:nvSpPr>
        <p:spPr>
          <a:xfrm flipH="false" flipV="false" rot="0">
            <a:off x="8712000" y="5292360"/>
            <a:ext cx="2156039" cy="1502999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12240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0" marL="407520">
              <a:lnSpc>
                <a:spcPct val="100000"/>
              </a:lnSpc>
              <a:spcBef>
                <a:spcPts val="96"/>
              </a:spcBef>
            </a:pPr>
            <a:r>
              <a:rPr b="true" spc="-92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Контроль</a:t>
            </a:r>
            <a:r>
              <a:rPr b="true" spc="-52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66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данных</a:t>
            </a:r>
            <a:endParaRPr b="false" spc="-1" strike="noStrike"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-285840" marL="298440">
              <a:lnSpc>
                <a:spcPct val="100000"/>
              </a:lnSpc>
              <a:spcBef>
                <a:spcPts val="1585"/>
              </a:spcBef>
              <a:buClr>
                <a:srgbClr val="11444E"/>
              </a:buClr>
              <a:buSzPct val="118000"/>
              <a:buFont typeface="Wingdings"/>
              <a:buChar char=""/>
            </a:pPr>
            <a:r>
              <a:rPr b="false" spc="-12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Форматирование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-285840" marL="298440">
              <a:lnSpc>
                <a:spcPct val="100000"/>
              </a:lnSpc>
              <a:spcBef>
                <a:spcPts val="641"/>
              </a:spcBef>
              <a:buClr>
                <a:srgbClr val="11444E"/>
              </a:buClr>
              <a:buSzPct val="118000"/>
              <a:buFont typeface="Wingdings"/>
              <a:buChar char=""/>
            </a:pPr>
            <a:r>
              <a:rPr b="false" spc="-12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Верификация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-285840" marL="298440">
              <a:lnSpc>
                <a:spcPct val="100000"/>
              </a:lnSpc>
              <a:spcBef>
                <a:spcPts val="635"/>
              </a:spcBef>
              <a:buClr>
                <a:srgbClr val="11444E"/>
              </a:buClr>
              <a:buSzPct val="118000"/>
              <a:buFont typeface="Wingdings"/>
              <a:buChar char=""/>
            </a:pPr>
            <a:r>
              <a:rPr b="false" spc="-12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Модерация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64" name="Shape 164"/>
          <p:cNvSpPr txBox="false"/>
          <p:nvPr isPhoto="false"/>
        </p:nvSpPr>
        <p:spPr>
          <a:xfrm flipH="false" flipV="false" rot="0">
            <a:off x="1086840" y="3930479"/>
            <a:ext cx="1242360" cy="4802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12600">
            <a:spAutoFit/>
          </a:bodyPr>
          <a:p>
            <a:pPr algn="l" indent="0" marL="12600">
              <a:lnSpc>
                <a:spcPct val="128000"/>
              </a:lnSpc>
              <a:spcBef>
                <a:spcPts val="99"/>
              </a:spcBef>
            </a:pPr>
            <a:r>
              <a:rPr b="true" spc="-1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Аналитические центры</a:t>
            </a:r>
            <a:endParaRPr b="false" spc="-1" strike="noStrike" sz="1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hidden="false" id="165" name="Shape 165"/>
          <p:cNvGrpSpPr/>
          <p:nvPr isPhoto="false"/>
        </p:nvGrpSpPr>
        <p:grpSpPr>
          <a:xfrm flipH="false" flipV="false" rot="0">
            <a:off x="350640" y="5172480"/>
            <a:ext cx="3639600" cy="1630439"/>
            <a:chOff x="0" y="0"/>
            <a:chExt cx="3639600" cy="1630439"/>
          </a:xfrm>
        </p:grpSpPr>
        <p:pic>
          <p:nvPicPr>
            <p:cNvPr hidden="false" id="167" name="Picture 167"/>
            <p:cNvPicPr preferRelativeResize="true"/>
            <p:nvPr isPhoto="false"/>
          </p:nvPicPr>
          <p:blipFill>
            <a:blip r:embed="rId1"/>
            <a:stretch/>
          </p:blipFill>
          <p:spPr>
            <a:xfrm flipH="false" flipV="false" rot="0">
              <a:off x="0" y="0"/>
              <a:ext cx="3638879" cy="163043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hidden="false" id="168" name="Shape 168"/>
            <p:cNvSpPr txBox="false"/>
            <p:nvPr isPhoto="false"/>
          </p:nvSpPr>
          <p:spPr>
            <a:xfrm flipH="false" flipV="false" rot="0">
              <a:off x="0" y="0"/>
              <a:ext cx="3639600" cy="1630439"/>
            </a:xfrm>
            <a:custGeom>
              <a:avLst/>
              <a:gdLst>
                <a:gd fmla="*/ 0 w 3639600" name="textAreaLeft"/>
                <a:gd fmla="*/ 3639960 w 3639600" name="textAreaRight"/>
                <a:gd fmla="*/ 0 h 1630440" name="textAreaTop"/>
                <a:gd fmla="*/ 1630800 h 163044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639820" name="ODFRight"/>
                <a:gd fmla="val 1630679" name="ODFBottom"/>
                <a:gd fmla="val 3639820" name="ODFWidth"/>
                <a:gd fmla="val 1630679" name="ODFHeight"/>
              </a:gdLst>
              <a:rect b="OXMLTextRectB" l="OXMLTextRectL" r="OXMLTextRectR" t="OXMLTextRectT"/>
              <a:pathLst>
                <a:path fill="norm" h="1630679" stroke="true" w="3639820">
                  <a:moveTo>
                    <a:pt x="0" y="79121"/>
                  </a:moveTo>
                  <a:lnTo>
                    <a:pt x="6212" y="48327"/>
                  </a:lnTo>
                  <a:lnTo>
                    <a:pt x="23156" y="23177"/>
                  </a:lnTo>
                  <a:lnTo>
                    <a:pt x="48289" y="6219"/>
                  </a:lnTo>
                  <a:lnTo>
                    <a:pt x="79070" y="0"/>
                  </a:lnTo>
                  <a:lnTo>
                    <a:pt x="3560191" y="0"/>
                  </a:lnTo>
                  <a:lnTo>
                    <a:pt x="3590984" y="6219"/>
                  </a:lnTo>
                  <a:lnTo>
                    <a:pt x="3616134" y="23177"/>
                  </a:lnTo>
                  <a:lnTo>
                    <a:pt x="3633092" y="48327"/>
                  </a:lnTo>
                  <a:lnTo>
                    <a:pt x="3639312" y="79121"/>
                  </a:lnTo>
                  <a:lnTo>
                    <a:pt x="3639312" y="1551609"/>
                  </a:lnTo>
                  <a:lnTo>
                    <a:pt x="3633092" y="1582387"/>
                  </a:lnTo>
                  <a:lnTo>
                    <a:pt x="3616134" y="1607520"/>
                  </a:lnTo>
                  <a:lnTo>
                    <a:pt x="3590984" y="1624465"/>
                  </a:lnTo>
                  <a:lnTo>
                    <a:pt x="3560191" y="1630678"/>
                  </a:lnTo>
                  <a:lnTo>
                    <a:pt x="79070" y="1630678"/>
                  </a:lnTo>
                  <a:lnTo>
                    <a:pt x="48289" y="1624465"/>
                  </a:lnTo>
                  <a:lnTo>
                    <a:pt x="23156" y="1607520"/>
                  </a:lnTo>
                  <a:lnTo>
                    <a:pt x="6212" y="1582387"/>
                  </a:lnTo>
                  <a:lnTo>
                    <a:pt x="0" y="1551609"/>
                  </a:lnTo>
                  <a:lnTo>
                    <a:pt x="0" y="79121"/>
                  </a:lnTo>
                  <a:close/>
                </a:path>
              </a:pathLst>
            </a:custGeom>
            <a:noFill/>
            <a:ln w="3175">
              <a:solidFill>
                <a:srgbClr val="4471C4"/>
              </a:solidFill>
              <a:prstDash val="solid"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hidden="false" id="169" name="Shape 169"/>
          <p:cNvSpPr txBox="false"/>
          <p:nvPr isPhoto="false"/>
        </p:nvSpPr>
        <p:spPr>
          <a:xfrm flipH="false" flipV="false" rot="0">
            <a:off x="992520" y="5722200"/>
            <a:ext cx="2076840" cy="857159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55080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70000" marL="282600">
              <a:lnSpc>
                <a:spcPct val="100000"/>
              </a:lnSpc>
              <a:spcBef>
                <a:spcPts val="434"/>
              </a:spcBef>
              <a:buClr>
                <a:srgbClr val="000000"/>
              </a:buClr>
              <a:buSzPct val="118000"/>
              <a:buFont typeface="Wingdings"/>
              <a:buChar char=""/>
            </a:pPr>
            <a:r>
              <a:rPr b="fals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Открытые</a:t>
            </a:r>
            <a:r>
              <a:rPr b="false" spc="12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2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данные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-270000" marL="2826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118000"/>
              <a:buFont typeface="Wingdings"/>
              <a:buChar char=""/>
            </a:pPr>
            <a:r>
              <a:rPr b="fals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Авторизованная</a:t>
            </a:r>
            <a:r>
              <a:rPr b="false" spc="29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2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зона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-270000" marL="282600">
              <a:lnSpc>
                <a:spcPct val="100000"/>
              </a:lnSpc>
              <a:spcBef>
                <a:spcPts val="635"/>
              </a:spcBef>
              <a:buClr>
                <a:srgbClr val="000000"/>
              </a:buClr>
              <a:buSzPct val="118000"/>
              <a:buFont typeface="Wingdings"/>
              <a:buChar char=""/>
            </a:pPr>
            <a:r>
              <a:rPr b="false" spc="-26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API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0" name="Shape 170"/>
          <p:cNvSpPr txBox="false"/>
          <p:nvPr isPhoto="false"/>
        </p:nvSpPr>
        <p:spPr>
          <a:xfrm flipH="false" flipV="false" rot="0">
            <a:off x="1377854" y="5273654"/>
            <a:ext cx="5449186" cy="258581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12240" wrap="square">
            <a:spAutoFit/>
          </a:bodyPr>
          <a:p>
            <a:pPr algn="l" indent="0" marL="12600">
              <a:lnSpc>
                <a:spcPct val="100000"/>
              </a:lnSpc>
              <a:spcBef>
                <a:spcPts val="96"/>
              </a:spcBef>
            </a:pPr>
            <a:r>
              <a:rPr b="true" baseline="30000" spc="-15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Доступность</a:t>
            </a:r>
            <a:r>
              <a:rPr b="true" baseline="30000" spc="-1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	</a:t>
            </a:r>
            <a:r>
              <a:rPr b="true" baseline="30000" spc="-1" strike="noStrike" sz="2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                                 </a:t>
            </a:r>
            <a:r>
              <a:rPr b="true" spc="-80" strike="noStrike" sz="16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Монетизация</a:t>
            </a:r>
            <a:endParaRPr b="false" spc="-1" strike="noStrike" sz="16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1" name="Shape 171"/>
          <p:cNvSpPr txBox="false"/>
          <p:nvPr isPhoto="false"/>
        </p:nvSpPr>
        <p:spPr>
          <a:xfrm flipH="false" flipV="false" rot="0">
            <a:off x="4141800" y="3912480"/>
            <a:ext cx="1053000" cy="4802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12600">
            <a:spAutoFit/>
          </a:bodyPr>
          <a:p>
            <a:pPr algn="l" indent="0" marL="12600">
              <a:lnSpc>
                <a:spcPct val="128000"/>
              </a:lnSpc>
              <a:spcBef>
                <a:spcPts val="99"/>
              </a:spcBef>
            </a:pPr>
            <a:r>
              <a:rPr b="true" spc="-1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Финансовые организации</a:t>
            </a:r>
            <a:endParaRPr b="false" spc="-1" strike="noStrike" sz="1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2" name="Shape 172"/>
          <p:cNvSpPr txBox="false"/>
          <p:nvPr isPhoto="false"/>
        </p:nvSpPr>
        <p:spPr>
          <a:xfrm flipH="false" flipV="false" rot="0">
            <a:off x="704804" y="2624903"/>
            <a:ext cx="4807920" cy="52128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txBody>
          <a:bodyPr anchor="t" bIns="0" lIns="0" rIns="0" tIns="73800" wrap="square">
            <a:spAutoFit/>
          </a:bodyPr>
          <a:p>
            <a:pPr algn="l" indent="0" marL="12600">
              <a:lnSpc>
                <a:spcPct val="100000"/>
              </a:lnSpc>
              <a:spcBef>
                <a:spcPts val="581"/>
              </a:spcBef>
            </a:pPr>
            <a:r>
              <a:rPr b="tru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Централизация</a:t>
            </a:r>
            <a:r>
              <a:rPr b="true" spc="-60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и</a:t>
            </a:r>
            <a:r>
              <a:rPr b="true" spc="-26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12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верификация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12600">
              <a:lnSpc>
                <a:spcPct val="100000"/>
              </a:lnSpc>
              <a:spcBef>
                <a:spcPts val="405"/>
              </a:spcBef>
            </a:pP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Единый</a:t>
            </a:r>
            <a:r>
              <a:rPr b="false" spc="5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источник</a:t>
            </a:r>
            <a:r>
              <a:rPr b="false" spc="49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верифицированных</a:t>
            </a:r>
            <a:r>
              <a:rPr b="false" spc="49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отраслевых</a:t>
            </a:r>
            <a:r>
              <a:rPr b="false" spc="43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данных</a:t>
            </a:r>
            <a:endParaRPr b="false" spc="-1" strike="noStrike" sz="1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3" name="Shape 173"/>
          <p:cNvSpPr txBox="false"/>
          <p:nvPr isPhoto="false"/>
        </p:nvSpPr>
        <p:spPr>
          <a:xfrm flipH="false" flipV="false" rot="0">
            <a:off x="7290704" y="2651730"/>
            <a:ext cx="4680720" cy="525198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txBody>
          <a:bodyPr anchor="t" bIns="0" lIns="0" rIns="0" tIns="73080">
            <a:spAutoFit/>
          </a:bodyPr>
          <a:p>
            <a:pPr algn="l" indent="0" marL="12600">
              <a:lnSpc>
                <a:spcPct val="100000"/>
              </a:lnSpc>
              <a:spcBef>
                <a:spcPts val="575"/>
              </a:spcBef>
            </a:pPr>
            <a:r>
              <a:rPr b="tru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Ускорение</a:t>
            </a:r>
            <a:r>
              <a:rPr b="true" spc="-55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развития</a:t>
            </a:r>
            <a:r>
              <a:rPr b="true" spc="-66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26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ИИ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12600">
              <a:lnSpc>
                <a:spcPct val="100000"/>
              </a:lnSpc>
              <a:spcBef>
                <a:spcPts val="405"/>
              </a:spcBef>
            </a:pP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Доступные</a:t>
            </a:r>
            <a:r>
              <a:rPr b="false" spc="63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и</a:t>
            </a:r>
            <a:r>
              <a:rPr b="false" spc="38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качественные</a:t>
            </a:r>
            <a:r>
              <a:rPr b="false" spc="5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данные</a:t>
            </a:r>
            <a:r>
              <a:rPr b="false" spc="49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для</a:t>
            </a:r>
            <a:r>
              <a:rPr b="false" spc="5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отраслевых</a:t>
            </a:r>
            <a:r>
              <a:rPr b="false" spc="29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ИИ-</a:t>
            </a:r>
            <a:r>
              <a:rPr b="false" spc="-1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решений</a:t>
            </a:r>
            <a:endParaRPr b="false" spc="-1" strike="noStrike" sz="1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4" name="Shape 174"/>
          <p:cNvSpPr txBox="false"/>
          <p:nvPr isPhoto="false"/>
        </p:nvSpPr>
        <p:spPr>
          <a:xfrm flipH="false" flipV="false" rot="0">
            <a:off x="704805" y="1778902"/>
            <a:ext cx="4807920" cy="659296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txBody>
          <a:bodyPr anchor="t" bIns="0" lIns="0" rIns="0" tIns="73800" wrap="square">
            <a:spAutoFit/>
          </a:bodyPr>
          <a:p>
            <a:pPr algn="l" indent="0" marL="12600"/>
            <a:r>
              <a:rPr b="true" spc="-12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Стандартизация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12600"/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Согласованные</a:t>
            </a:r>
            <a:r>
              <a:rPr b="false" spc="43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форматы</a:t>
            </a:r>
            <a:r>
              <a:rPr b="false" spc="43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отраслевых</a:t>
            </a:r>
            <a:r>
              <a:rPr b="false" spc="7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spc="-12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датасетов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12600"/>
            <a:r>
              <a:rPr b="true" spc="-12" sz="105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(на </a:t>
            </a:r>
            <a:r>
              <a:rPr b="true" spc="-12" sz="105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текущий момент размещено </a:t>
            </a:r>
            <a:r>
              <a:rPr b="true" spc="-12" sz="105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19 </a:t>
            </a:r>
            <a:r>
              <a:rPr b="true" spc="-12" sz="105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открытых отраслевых датасетов</a:t>
            </a:r>
            <a:r>
              <a:rPr b="true" spc="-12" sz="105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)</a:t>
            </a:r>
            <a:r>
              <a:rPr b="true" spc="-12" strike="noStrike" sz="105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endParaRPr b="true" spc="-1" strike="noStrike" sz="105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5" name="Shape 175"/>
          <p:cNvSpPr txBox="false"/>
          <p:nvPr isPhoto="false"/>
        </p:nvSpPr>
        <p:spPr>
          <a:xfrm flipH="false" flipV="false" rot="0">
            <a:off x="7290704" y="1927696"/>
            <a:ext cx="4680720" cy="521280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noFill/>
          </a:ln>
        </p:spPr>
        <p:txBody>
          <a:bodyPr anchor="t" bIns="0" lIns="0" rIns="0" tIns="73800" wrap="square">
            <a:spAutoFit/>
          </a:bodyPr>
          <a:p>
            <a:pPr algn="l" indent="0" marL="12600">
              <a:lnSpc>
                <a:spcPct val="100000"/>
              </a:lnSpc>
              <a:spcBef>
                <a:spcPts val="581"/>
              </a:spcBef>
            </a:pPr>
            <a:r>
              <a:rPr b="tru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Повышение</a:t>
            </a:r>
            <a:r>
              <a:rPr b="true" spc="-26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эффективности</a:t>
            </a:r>
            <a:r>
              <a:rPr b="true" spc="-100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принятия</a:t>
            </a:r>
            <a:r>
              <a:rPr b="true" spc="-66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true" spc="-12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решений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12600">
              <a:lnSpc>
                <a:spcPct val="100000"/>
              </a:lnSpc>
              <a:spcBef>
                <a:spcPts val="405"/>
              </a:spcBef>
            </a:pP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Принятие</a:t>
            </a:r>
            <a:r>
              <a:rPr b="false" spc="49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решений</a:t>
            </a:r>
            <a:r>
              <a:rPr b="false" spc="38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на</a:t>
            </a:r>
            <a:r>
              <a:rPr b="false" spc="38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основе</a:t>
            </a:r>
            <a:r>
              <a:rPr b="false" spc="49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данных</a:t>
            </a:r>
            <a:r>
              <a:rPr b="false" spc="49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(</a:t>
            </a:r>
            <a:r>
              <a:rPr b="fals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Data-</a:t>
            </a:r>
            <a:r>
              <a:rPr b="false" spc="-1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Driven</a:t>
            </a:r>
            <a:r>
              <a:rPr b="false" spc="-1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)</a:t>
            </a:r>
            <a:endParaRPr b="false" spc="-1" strike="noStrike" sz="1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6" name="Shape 176"/>
          <p:cNvSpPr txBox="false"/>
          <p:nvPr isPhoto="false"/>
        </p:nvSpPr>
        <p:spPr>
          <a:xfrm flipH="false" flipV="false" rot="0">
            <a:off x="738693" y="1324164"/>
            <a:ext cx="6336360" cy="228893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13320">
            <a:spAutoFit/>
          </a:bodyPr>
          <a:p>
            <a:pPr algn="l" indent="0" marL="12600">
              <a:lnSpc>
                <a:spcPct val="100000"/>
              </a:lnSpc>
              <a:spcBef>
                <a:spcPts val="104"/>
              </a:spcBef>
            </a:pPr>
            <a:r>
              <a:rPr b="false" spc="-1" strike="noStrike" sz="14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Единая</a:t>
            </a:r>
            <a:r>
              <a:rPr b="false" spc="-60" strike="noStrike" sz="14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4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среда</a:t>
            </a:r>
            <a:r>
              <a:rPr b="false" spc="-41" strike="noStrike" sz="14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4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данных</a:t>
            </a:r>
            <a:r>
              <a:rPr b="false" spc="-41" strike="noStrike" sz="14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4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строительной</a:t>
            </a:r>
            <a:r>
              <a:rPr b="false" spc="-72" strike="noStrike" sz="14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2" strike="noStrike" sz="14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отрасли</a:t>
            </a:r>
            <a:endParaRPr b="false" spc="-1" strike="noStrike" sz="1400">
              <a:solidFill>
                <a:schemeClr val="bg1">
                  <a:lumMod val="85000"/>
                </a:schemeClr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7" name="Shape 177"/>
          <p:cNvSpPr txBox="false"/>
          <p:nvPr isPhoto="false"/>
        </p:nvSpPr>
        <p:spPr>
          <a:xfrm flipH="false" flipV="false" rot="0">
            <a:off x="7356600" y="3895560"/>
            <a:ext cx="1136160" cy="4802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12600">
            <a:spAutoFit/>
          </a:bodyPr>
          <a:p>
            <a:pPr algn="l" indent="0" marL="12600">
              <a:lnSpc>
                <a:spcPct val="128000"/>
              </a:lnSpc>
              <a:spcBef>
                <a:spcPts val="99"/>
              </a:spcBef>
            </a:pPr>
            <a:r>
              <a:rPr b="true" spc="-1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Разработчики </a:t>
            </a:r>
            <a:r>
              <a:rPr b="true" spc="-1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ИИ-</a:t>
            </a:r>
            <a:r>
              <a:rPr b="true" spc="-1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решений</a:t>
            </a:r>
            <a:endParaRPr b="false" spc="-1" strike="noStrike" sz="1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178" name="Shape 178"/>
          <p:cNvSpPr txBox="false"/>
          <p:nvPr isPhoto="false"/>
        </p:nvSpPr>
        <p:spPr>
          <a:xfrm flipH="false" flipV="false" rot="0">
            <a:off x="10071720" y="4060799"/>
            <a:ext cx="1095480" cy="195119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12600">
            <a:spAutoFit/>
          </a:bodyPr>
          <a:p>
            <a:pPr algn="l" indent="0" marL="12600">
              <a:lnSpc>
                <a:spcPct val="100000"/>
              </a:lnSpc>
              <a:spcBef>
                <a:spcPts val="99"/>
              </a:spcBef>
            </a:pPr>
            <a:r>
              <a:rPr b="true" spc="-12" strike="noStrike" sz="12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Застройщики</a:t>
            </a:r>
            <a:endParaRPr b="false" spc="-1" strike="noStrike" sz="12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hidden="false" id="179" name="Shape 179"/>
          <p:cNvGrpSpPr/>
          <p:nvPr isPhoto="false"/>
        </p:nvGrpSpPr>
        <p:grpSpPr>
          <a:xfrm flipH="false" flipV="false" rot="0">
            <a:off x="350639" y="3419807"/>
            <a:ext cx="11501839" cy="981359"/>
            <a:chOff x="0" y="0"/>
            <a:chExt cx="11501839" cy="981359"/>
          </a:xfrm>
        </p:grpSpPr>
        <p:sp>
          <p:nvSpPr>
            <p:cNvPr hidden="false" id="180" name="Shape 180"/>
            <p:cNvSpPr txBox="false"/>
            <p:nvPr isPhoto="false"/>
          </p:nvSpPr>
          <p:spPr>
            <a:xfrm flipH="false" flipV="false" rot="0">
              <a:off x="0" y="0"/>
              <a:ext cx="11501839" cy="981359"/>
            </a:xfrm>
            <a:custGeom>
              <a:avLst/>
              <a:gdLst>
                <a:gd fmla="*/ 0 w 11574360" name="textAreaLeft"/>
                <a:gd fmla="*/ 11574720 w 11574360" name="textAreaRight"/>
                <a:gd fmla="*/ 0 h 981360" name="textAreaTop"/>
                <a:gd fmla="*/ 981720 h 98136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1574780" name="ODFRight"/>
                <a:gd fmla="val 981710" name="ODFBottom"/>
                <a:gd fmla="val 11574780" name="ODFWidth"/>
                <a:gd fmla="val 981710" name="ODFHeight"/>
              </a:gdLst>
              <a:rect b="OXMLTextRectB" l="OXMLTextRectL" r="OXMLTextRectR" t="OXMLTextRectT"/>
              <a:pathLst>
                <a:path fill="norm" h="981710" stroke="true" w="11574780">
                  <a:moveTo>
                    <a:pt x="0" y="0"/>
                  </a:moveTo>
                  <a:lnTo>
                    <a:pt x="11411204" y="0"/>
                  </a:lnTo>
                  <a:lnTo>
                    <a:pt x="11574780" y="163575"/>
                  </a:lnTo>
                  <a:lnTo>
                    <a:pt x="11574780" y="981456"/>
                  </a:lnTo>
                  <a:lnTo>
                    <a:pt x="163588" y="981456"/>
                  </a:lnTo>
                  <a:lnTo>
                    <a:pt x="0" y="81788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92">
              <a:solidFill>
                <a:srgbClr val="C8D1D2"/>
              </a:solidFill>
              <a:prstDash val="dash"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hidden="false" id="181" name="Shape 181"/>
            <p:cNvSpPr txBox="false"/>
            <p:nvPr isPhoto="false"/>
          </p:nvSpPr>
          <p:spPr>
            <a:xfrm flipH="false" flipV="false" rot="0">
              <a:off x="3228642" y="428039"/>
              <a:ext cx="401031" cy="151920"/>
            </a:xfrm>
            <a:custGeom>
              <a:avLst/>
              <a:gdLst>
                <a:gd fmla="*/ 0 w 403560" name="textAreaLeft"/>
                <a:gd fmla="*/ 403920 w 403560" name="textAreaRight"/>
                <a:gd fmla="*/ 0 h 151920" name="textAreaTop"/>
                <a:gd fmla="*/ 152280 h 15192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03860" name="ODFRight"/>
                <a:gd fmla="val 152400" name="ODFBottom"/>
                <a:gd fmla="val 403860" name="ODFWidth"/>
                <a:gd fmla="val 152400" name="ODFHeight"/>
              </a:gdLst>
              <a:rect b="OXMLTextRectB" l="OXMLTextRectL" r="OXMLTextRectR" t="OXMLTextRectT"/>
              <a:pathLst>
                <a:path fill="norm" h="152400" stroke="true" w="403860">
                  <a:moveTo>
                    <a:pt x="204978" y="0"/>
                  </a:moveTo>
                  <a:lnTo>
                    <a:pt x="198882" y="0"/>
                  </a:lnTo>
                  <a:lnTo>
                    <a:pt x="3048" y="124714"/>
                  </a:lnTo>
                  <a:lnTo>
                    <a:pt x="1524" y="126365"/>
                  </a:lnTo>
                  <a:lnTo>
                    <a:pt x="0" y="128143"/>
                  </a:lnTo>
                  <a:lnTo>
                    <a:pt x="0" y="148971"/>
                  </a:lnTo>
                  <a:lnTo>
                    <a:pt x="3048" y="152400"/>
                  </a:lnTo>
                  <a:lnTo>
                    <a:pt x="400812" y="152400"/>
                  </a:lnTo>
                  <a:lnTo>
                    <a:pt x="403860" y="148971"/>
                  </a:lnTo>
                  <a:lnTo>
                    <a:pt x="403860" y="138557"/>
                  </a:lnTo>
                  <a:lnTo>
                    <a:pt x="12192" y="138557"/>
                  </a:lnTo>
                  <a:lnTo>
                    <a:pt x="12192" y="135128"/>
                  </a:lnTo>
                  <a:lnTo>
                    <a:pt x="201930" y="13843"/>
                  </a:lnTo>
                  <a:lnTo>
                    <a:pt x="226715" y="13843"/>
                  </a:lnTo>
                  <a:lnTo>
                    <a:pt x="204978" y="0"/>
                  </a:lnTo>
                  <a:close/>
                </a:path>
                <a:path fill="norm" h="152400" stroke="true" w="403860">
                  <a:moveTo>
                    <a:pt x="226715" y="13843"/>
                  </a:moveTo>
                  <a:lnTo>
                    <a:pt x="201930" y="13843"/>
                  </a:lnTo>
                  <a:lnTo>
                    <a:pt x="391668" y="135128"/>
                  </a:lnTo>
                  <a:lnTo>
                    <a:pt x="391668" y="138557"/>
                  </a:lnTo>
                  <a:lnTo>
                    <a:pt x="403860" y="138557"/>
                  </a:lnTo>
                  <a:lnTo>
                    <a:pt x="403860" y="128143"/>
                  </a:lnTo>
                  <a:lnTo>
                    <a:pt x="402336" y="126365"/>
                  </a:lnTo>
                  <a:lnTo>
                    <a:pt x="400812" y="124714"/>
                  </a:lnTo>
                  <a:lnTo>
                    <a:pt x="226715" y="13843"/>
                  </a:lnTo>
                  <a:close/>
                </a:path>
              </a:pathLst>
            </a:custGeom>
            <a:solidFill>
              <a:srgbClr val="4471C4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183" name="Picture 183"/>
            <p:cNvPicPr preferRelativeResize="true"/>
            <p:nvPr isPhoto="false"/>
          </p:nvPicPr>
          <p:blipFill>
            <a:blip r:embed="rId2"/>
            <a:stretch/>
          </p:blipFill>
          <p:spPr>
            <a:xfrm flipH="false" flipV="false" rot="0">
              <a:off x="3265132" y="601919"/>
              <a:ext cx="328409" cy="20843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hidden="false" id="184" name="Shape 184"/>
            <p:cNvSpPr txBox="false"/>
            <p:nvPr isPhoto="false"/>
          </p:nvSpPr>
          <p:spPr>
            <a:xfrm flipH="false" flipV="false" rot="0">
              <a:off x="3254400" y="573120"/>
              <a:ext cx="350946" cy="36360"/>
            </a:xfrm>
            <a:custGeom>
              <a:avLst/>
              <a:gdLst>
                <a:gd fmla="*/ 0 w 353160" name="textAreaLeft"/>
                <a:gd fmla="*/ 353520 w 353160" name="textAreaRight"/>
                <a:gd fmla="*/ 0 h 36360" name="textAreaTop"/>
                <a:gd fmla="*/ 36720 h 3636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53695" name="ODFRight"/>
                <a:gd fmla="val 36829" name="ODFBottom"/>
                <a:gd fmla="val 353695" name="ODFWidth"/>
                <a:gd fmla="val 36829" name="ODFHeight"/>
              </a:gdLst>
              <a:rect b="OXMLTextRectB" l="OXMLTextRectL" r="OXMLTextRectR" t="OXMLTextRectT"/>
              <a:pathLst>
                <a:path fill="norm" h="36829" stroke="true" w="353695">
                  <a:moveTo>
                    <a:pt x="353568" y="0"/>
                  </a:moveTo>
                  <a:lnTo>
                    <a:pt x="341122" y="0"/>
                  </a:lnTo>
                  <a:lnTo>
                    <a:pt x="341122" y="21590"/>
                  </a:lnTo>
                  <a:lnTo>
                    <a:pt x="11303" y="21590"/>
                  </a:lnTo>
                  <a:lnTo>
                    <a:pt x="11303" y="0"/>
                  </a:lnTo>
                  <a:lnTo>
                    <a:pt x="0" y="0"/>
                  </a:lnTo>
                  <a:lnTo>
                    <a:pt x="0" y="21590"/>
                  </a:lnTo>
                  <a:lnTo>
                    <a:pt x="0" y="36830"/>
                  </a:lnTo>
                  <a:lnTo>
                    <a:pt x="353568" y="36830"/>
                  </a:lnTo>
                  <a:lnTo>
                    <a:pt x="353568" y="21590"/>
                  </a:lnTo>
                  <a:lnTo>
                    <a:pt x="353568" y="0"/>
                  </a:lnTo>
                  <a:close/>
                </a:path>
              </a:pathLst>
            </a:custGeom>
            <a:solidFill>
              <a:srgbClr val="4471C4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186" name="Picture 186"/>
            <p:cNvPicPr preferRelativeResize="true"/>
            <p:nvPr isPhoto="false"/>
          </p:nvPicPr>
          <p:blipFill>
            <a:blip r:embed="rId3"/>
            <a:stretch/>
          </p:blipFill>
          <p:spPr>
            <a:xfrm flipH="false" flipV="false" rot="0">
              <a:off x="3375676" y="484559"/>
              <a:ext cx="108754" cy="68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hidden="false" id="187" name="Shape 187"/>
            <p:cNvSpPr txBox="false"/>
            <p:nvPr isPhoto="false"/>
          </p:nvSpPr>
          <p:spPr>
            <a:xfrm flipH="false" flipV="false" rot="0">
              <a:off x="3234724" y="681120"/>
              <a:ext cx="6214020" cy="191520"/>
            </a:xfrm>
            <a:custGeom>
              <a:avLst/>
              <a:gdLst>
                <a:gd fmla="*/ 0 w 6253200" name="textAreaLeft"/>
                <a:gd fmla="*/ 6253560 w 6253200" name="textAreaRight"/>
                <a:gd fmla="*/ 0 h 191520" name="textAreaTop"/>
                <a:gd fmla="*/ 191880 h 19152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6253480" name="ODFRight"/>
                <a:gd fmla="val 191770" name="ODFBottom"/>
                <a:gd fmla="val 6253480" name="ODFWidth"/>
                <a:gd fmla="val 191770" name="ODFHeight"/>
              </a:gdLst>
              <a:rect b="OXMLTextRectB" l="OXMLTextRectL" r="OXMLTextRectR" t="OXMLTextRectT"/>
              <a:pathLst>
                <a:path fill="norm" h="191770" stroke="true" w="6253480">
                  <a:moveTo>
                    <a:pt x="391668" y="149860"/>
                  </a:moveTo>
                  <a:lnTo>
                    <a:pt x="380365" y="149860"/>
                  </a:lnTo>
                  <a:lnTo>
                    <a:pt x="380365" y="163830"/>
                  </a:lnTo>
                  <a:lnTo>
                    <a:pt x="380365" y="177800"/>
                  </a:lnTo>
                  <a:lnTo>
                    <a:pt x="12573" y="177800"/>
                  </a:lnTo>
                  <a:lnTo>
                    <a:pt x="12573" y="163830"/>
                  </a:lnTo>
                  <a:lnTo>
                    <a:pt x="380365" y="163830"/>
                  </a:lnTo>
                  <a:lnTo>
                    <a:pt x="380365" y="149860"/>
                  </a:lnTo>
                  <a:lnTo>
                    <a:pt x="373380" y="149860"/>
                  </a:lnTo>
                  <a:lnTo>
                    <a:pt x="373380" y="148844"/>
                  </a:lnTo>
                  <a:lnTo>
                    <a:pt x="373380" y="148590"/>
                  </a:lnTo>
                  <a:lnTo>
                    <a:pt x="373380" y="136144"/>
                  </a:lnTo>
                  <a:lnTo>
                    <a:pt x="360934" y="136144"/>
                  </a:lnTo>
                  <a:lnTo>
                    <a:pt x="360934" y="148590"/>
                  </a:lnTo>
                  <a:lnTo>
                    <a:pt x="31115" y="148590"/>
                  </a:lnTo>
                  <a:lnTo>
                    <a:pt x="31115" y="135890"/>
                  </a:lnTo>
                  <a:lnTo>
                    <a:pt x="373380" y="135890"/>
                  </a:lnTo>
                  <a:lnTo>
                    <a:pt x="373380" y="121920"/>
                  </a:lnTo>
                  <a:lnTo>
                    <a:pt x="19812" y="121920"/>
                  </a:lnTo>
                  <a:lnTo>
                    <a:pt x="19812" y="135890"/>
                  </a:lnTo>
                  <a:lnTo>
                    <a:pt x="19812" y="148590"/>
                  </a:lnTo>
                  <a:lnTo>
                    <a:pt x="19812" y="149860"/>
                  </a:lnTo>
                  <a:lnTo>
                    <a:pt x="0" y="149860"/>
                  </a:lnTo>
                  <a:lnTo>
                    <a:pt x="0" y="163830"/>
                  </a:lnTo>
                  <a:lnTo>
                    <a:pt x="0" y="177800"/>
                  </a:lnTo>
                  <a:lnTo>
                    <a:pt x="0" y="191770"/>
                  </a:lnTo>
                  <a:lnTo>
                    <a:pt x="391668" y="191770"/>
                  </a:lnTo>
                  <a:lnTo>
                    <a:pt x="391668" y="177800"/>
                  </a:lnTo>
                  <a:lnTo>
                    <a:pt x="391668" y="163830"/>
                  </a:lnTo>
                  <a:lnTo>
                    <a:pt x="391668" y="163576"/>
                  </a:lnTo>
                  <a:lnTo>
                    <a:pt x="391668" y="149860"/>
                  </a:lnTo>
                  <a:close/>
                </a:path>
                <a:path fill="norm" h="191770" stroke="true" w="6253480">
                  <a:moveTo>
                    <a:pt x="6252972" y="102235"/>
                  </a:moveTo>
                  <a:lnTo>
                    <a:pt x="6249289" y="99060"/>
                  </a:lnTo>
                  <a:lnTo>
                    <a:pt x="6238240" y="99060"/>
                  </a:lnTo>
                  <a:lnTo>
                    <a:pt x="6238240" y="111633"/>
                  </a:lnTo>
                  <a:lnTo>
                    <a:pt x="6238240" y="136779"/>
                  </a:lnTo>
                  <a:lnTo>
                    <a:pt x="5929376" y="136779"/>
                  </a:lnTo>
                  <a:lnTo>
                    <a:pt x="5929376" y="111633"/>
                  </a:lnTo>
                  <a:lnTo>
                    <a:pt x="6238240" y="111633"/>
                  </a:lnTo>
                  <a:lnTo>
                    <a:pt x="6238240" y="99060"/>
                  </a:lnTo>
                  <a:lnTo>
                    <a:pt x="6231636" y="99060"/>
                  </a:lnTo>
                  <a:lnTo>
                    <a:pt x="6231636" y="86868"/>
                  </a:lnTo>
                  <a:lnTo>
                    <a:pt x="6231636" y="77724"/>
                  </a:lnTo>
                  <a:lnTo>
                    <a:pt x="6227953" y="74676"/>
                  </a:lnTo>
                  <a:lnTo>
                    <a:pt x="6216904" y="74676"/>
                  </a:lnTo>
                  <a:lnTo>
                    <a:pt x="6216904" y="86868"/>
                  </a:lnTo>
                  <a:lnTo>
                    <a:pt x="6216904" y="99060"/>
                  </a:lnTo>
                  <a:lnTo>
                    <a:pt x="5952236" y="99060"/>
                  </a:lnTo>
                  <a:lnTo>
                    <a:pt x="5952236" y="86868"/>
                  </a:lnTo>
                  <a:lnTo>
                    <a:pt x="5956681" y="86868"/>
                  </a:lnTo>
                  <a:lnTo>
                    <a:pt x="6210808" y="86868"/>
                  </a:lnTo>
                  <a:lnTo>
                    <a:pt x="6216904" y="86868"/>
                  </a:lnTo>
                  <a:lnTo>
                    <a:pt x="6216904" y="74676"/>
                  </a:lnTo>
                  <a:lnTo>
                    <a:pt x="6212687" y="74676"/>
                  </a:lnTo>
                  <a:lnTo>
                    <a:pt x="6212535" y="74422"/>
                  </a:lnTo>
                  <a:lnTo>
                    <a:pt x="6210173" y="70599"/>
                  </a:lnTo>
                  <a:lnTo>
                    <a:pt x="6200711" y="52959"/>
                  </a:lnTo>
                  <a:lnTo>
                    <a:pt x="6196076" y="41643"/>
                  </a:lnTo>
                  <a:lnTo>
                    <a:pt x="6196076" y="74422"/>
                  </a:lnTo>
                  <a:lnTo>
                    <a:pt x="5971413" y="74422"/>
                  </a:lnTo>
                  <a:lnTo>
                    <a:pt x="5978017" y="61899"/>
                  </a:lnTo>
                  <a:lnTo>
                    <a:pt x="5985510" y="46342"/>
                  </a:lnTo>
                  <a:lnTo>
                    <a:pt x="5991949" y="29337"/>
                  </a:lnTo>
                  <a:lnTo>
                    <a:pt x="5995416" y="12446"/>
                  </a:lnTo>
                  <a:lnTo>
                    <a:pt x="6172200" y="12446"/>
                  </a:lnTo>
                  <a:lnTo>
                    <a:pt x="6175641" y="29337"/>
                  </a:lnTo>
                  <a:lnTo>
                    <a:pt x="6182030" y="46342"/>
                  </a:lnTo>
                  <a:lnTo>
                    <a:pt x="6189484" y="61899"/>
                  </a:lnTo>
                  <a:lnTo>
                    <a:pt x="6196076" y="74422"/>
                  </a:lnTo>
                  <a:lnTo>
                    <a:pt x="6196076" y="41643"/>
                  </a:lnTo>
                  <a:lnTo>
                    <a:pt x="6191237" y="29806"/>
                  </a:lnTo>
                  <a:lnTo>
                    <a:pt x="6188062" y="12446"/>
                  </a:lnTo>
                  <a:lnTo>
                    <a:pt x="6186932" y="6223"/>
                  </a:lnTo>
                  <a:lnTo>
                    <a:pt x="6186932" y="3048"/>
                  </a:lnTo>
                  <a:lnTo>
                    <a:pt x="6183249" y="0"/>
                  </a:lnTo>
                  <a:lnTo>
                    <a:pt x="5984367" y="0"/>
                  </a:lnTo>
                  <a:lnTo>
                    <a:pt x="5980684" y="3048"/>
                  </a:lnTo>
                  <a:lnTo>
                    <a:pt x="5980684" y="6223"/>
                  </a:lnTo>
                  <a:lnTo>
                    <a:pt x="5976442" y="29337"/>
                  </a:lnTo>
                  <a:lnTo>
                    <a:pt x="5976353" y="29806"/>
                  </a:lnTo>
                  <a:lnTo>
                    <a:pt x="5966841" y="52959"/>
                  </a:lnTo>
                  <a:lnTo>
                    <a:pt x="5957316" y="70599"/>
                  </a:lnTo>
                  <a:lnTo>
                    <a:pt x="5954788" y="74676"/>
                  </a:lnTo>
                  <a:lnTo>
                    <a:pt x="5941187" y="74676"/>
                  </a:lnTo>
                  <a:lnTo>
                    <a:pt x="5937504" y="77724"/>
                  </a:lnTo>
                  <a:lnTo>
                    <a:pt x="5937504" y="99060"/>
                  </a:lnTo>
                  <a:lnTo>
                    <a:pt x="5918327" y="99060"/>
                  </a:lnTo>
                  <a:lnTo>
                    <a:pt x="5914644" y="102235"/>
                  </a:lnTo>
                  <a:lnTo>
                    <a:pt x="5914644" y="146177"/>
                  </a:lnTo>
                  <a:lnTo>
                    <a:pt x="5918327" y="149352"/>
                  </a:lnTo>
                  <a:lnTo>
                    <a:pt x="6249289" y="149352"/>
                  </a:lnTo>
                  <a:lnTo>
                    <a:pt x="6252972" y="146177"/>
                  </a:lnTo>
                  <a:lnTo>
                    <a:pt x="6252972" y="136779"/>
                  </a:lnTo>
                  <a:lnTo>
                    <a:pt x="6252972" y="111633"/>
                  </a:lnTo>
                  <a:lnTo>
                    <a:pt x="6252972" y="102235"/>
                  </a:lnTo>
                  <a:close/>
                </a:path>
              </a:pathLst>
            </a:custGeom>
            <a:solidFill>
              <a:srgbClr val="4471C4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189" name="Picture 189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9156466" y="481319"/>
              <a:ext cx="247916" cy="2113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hidden="false" id="190" name="Shape 190"/>
            <p:cNvSpPr txBox="false"/>
            <p:nvPr isPhoto="false"/>
          </p:nvSpPr>
          <p:spPr>
            <a:xfrm flipH="false" flipV="false" rot="0">
              <a:off x="6307748" y="432719"/>
              <a:ext cx="3205747" cy="441719"/>
            </a:xfrm>
            <a:custGeom>
              <a:avLst/>
              <a:gdLst>
                <a:gd fmla="*/ 0 w 3225960" name="textAreaLeft"/>
                <a:gd fmla="*/ 3226320 w 3225960" name="textAreaRight"/>
                <a:gd fmla="*/ 0 h 441720" name="textAreaTop"/>
                <a:gd fmla="*/ 442080 h 44172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226434" name="ODFRight"/>
                <a:gd fmla="val 441960" name="ODFBottom"/>
                <a:gd fmla="val 3226434" name="ODFWidth"/>
                <a:gd fmla="val 441960" name="ODFHeight"/>
              </a:gdLst>
              <a:rect b="OXMLTextRectB" l="OXMLTextRectL" r="OXMLTextRectR" t="OXMLTextRectT"/>
              <a:pathLst>
                <a:path fill="norm" h="441960" stroke="true" w="3226434">
                  <a:moveTo>
                    <a:pt x="234696" y="385445"/>
                  </a:moveTo>
                  <a:lnTo>
                    <a:pt x="226441" y="374904"/>
                  </a:lnTo>
                  <a:lnTo>
                    <a:pt x="167386" y="398526"/>
                  </a:lnTo>
                  <a:lnTo>
                    <a:pt x="114935" y="374904"/>
                  </a:lnTo>
                  <a:lnTo>
                    <a:pt x="106680" y="385445"/>
                  </a:lnTo>
                  <a:lnTo>
                    <a:pt x="167386" y="413004"/>
                  </a:lnTo>
                  <a:lnTo>
                    <a:pt x="234696" y="385445"/>
                  </a:lnTo>
                  <a:close/>
                </a:path>
                <a:path fill="norm" h="441960" stroke="true" w="3226434">
                  <a:moveTo>
                    <a:pt x="400812" y="385445"/>
                  </a:moveTo>
                  <a:lnTo>
                    <a:pt x="392684" y="374904"/>
                  </a:lnTo>
                  <a:lnTo>
                    <a:pt x="340868" y="398526"/>
                  </a:lnTo>
                  <a:lnTo>
                    <a:pt x="282448" y="374904"/>
                  </a:lnTo>
                  <a:lnTo>
                    <a:pt x="274320" y="385445"/>
                  </a:lnTo>
                  <a:lnTo>
                    <a:pt x="340868" y="413004"/>
                  </a:lnTo>
                  <a:lnTo>
                    <a:pt x="400812" y="385445"/>
                  </a:lnTo>
                  <a:close/>
                </a:path>
                <a:path fill="norm" h="441960" stroke="true" w="3226434">
                  <a:moveTo>
                    <a:pt x="509016" y="401447"/>
                  </a:moveTo>
                  <a:lnTo>
                    <a:pt x="449326" y="374904"/>
                  </a:lnTo>
                  <a:lnTo>
                    <a:pt x="441452" y="385826"/>
                  </a:lnTo>
                  <a:lnTo>
                    <a:pt x="493141" y="409194"/>
                  </a:lnTo>
                  <a:lnTo>
                    <a:pt x="493141" y="424815"/>
                  </a:lnTo>
                  <a:lnTo>
                    <a:pt x="487172" y="429514"/>
                  </a:lnTo>
                  <a:lnTo>
                    <a:pt x="21844" y="429514"/>
                  </a:lnTo>
                  <a:lnTo>
                    <a:pt x="15875" y="424815"/>
                  </a:lnTo>
                  <a:lnTo>
                    <a:pt x="15875" y="409194"/>
                  </a:lnTo>
                  <a:lnTo>
                    <a:pt x="67564" y="385826"/>
                  </a:lnTo>
                  <a:lnTo>
                    <a:pt x="59690" y="374904"/>
                  </a:lnTo>
                  <a:lnTo>
                    <a:pt x="0" y="401447"/>
                  </a:lnTo>
                  <a:lnTo>
                    <a:pt x="0" y="417068"/>
                  </a:lnTo>
                  <a:lnTo>
                    <a:pt x="1765" y="426859"/>
                  </a:lnTo>
                  <a:lnTo>
                    <a:pt x="6692" y="434759"/>
                  </a:lnTo>
                  <a:lnTo>
                    <a:pt x="14249" y="440042"/>
                  </a:lnTo>
                  <a:lnTo>
                    <a:pt x="23876" y="441960"/>
                  </a:lnTo>
                  <a:lnTo>
                    <a:pt x="485140" y="441960"/>
                  </a:lnTo>
                  <a:lnTo>
                    <a:pt x="493903" y="440042"/>
                  </a:lnTo>
                  <a:lnTo>
                    <a:pt x="501548" y="434759"/>
                  </a:lnTo>
                  <a:lnTo>
                    <a:pt x="505129" y="429514"/>
                  </a:lnTo>
                  <a:lnTo>
                    <a:pt x="506958" y="426859"/>
                  </a:lnTo>
                  <a:lnTo>
                    <a:pt x="509016" y="417068"/>
                  </a:lnTo>
                  <a:lnTo>
                    <a:pt x="509016" y="401447"/>
                  </a:lnTo>
                  <a:close/>
                </a:path>
                <a:path fill="norm" h="441960" stroke="true" w="3226434">
                  <a:moveTo>
                    <a:pt x="2837688" y="49022"/>
                  </a:moveTo>
                  <a:lnTo>
                    <a:pt x="2757233" y="49022"/>
                  </a:lnTo>
                  <a:lnTo>
                    <a:pt x="2757233" y="51562"/>
                  </a:lnTo>
                  <a:lnTo>
                    <a:pt x="2755392" y="51562"/>
                  </a:lnTo>
                  <a:lnTo>
                    <a:pt x="2755392" y="61722"/>
                  </a:lnTo>
                  <a:lnTo>
                    <a:pt x="2755392" y="347472"/>
                  </a:lnTo>
                  <a:lnTo>
                    <a:pt x="2755392" y="356362"/>
                  </a:lnTo>
                  <a:lnTo>
                    <a:pt x="2757386" y="356362"/>
                  </a:lnTo>
                  <a:lnTo>
                    <a:pt x="2757386" y="360172"/>
                  </a:lnTo>
                  <a:lnTo>
                    <a:pt x="2807716" y="360172"/>
                  </a:lnTo>
                  <a:lnTo>
                    <a:pt x="2807716" y="356362"/>
                  </a:lnTo>
                  <a:lnTo>
                    <a:pt x="2807716" y="347472"/>
                  </a:lnTo>
                  <a:lnTo>
                    <a:pt x="2770378" y="347472"/>
                  </a:lnTo>
                  <a:lnTo>
                    <a:pt x="2770378" y="61722"/>
                  </a:lnTo>
                  <a:lnTo>
                    <a:pt x="2837688" y="61722"/>
                  </a:lnTo>
                  <a:lnTo>
                    <a:pt x="2837688" y="51562"/>
                  </a:lnTo>
                  <a:lnTo>
                    <a:pt x="2837688" y="49022"/>
                  </a:lnTo>
                  <a:close/>
                </a:path>
                <a:path fill="norm" h="441960" stroke="true" w="3226434">
                  <a:moveTo>
                    <a:pt x="2887980" y="191262"/>
                  </a:moveTo>
                  <a:lnTo>
                    <a:pt x="2886202" y="188087"/>
                  </a:lnTo>
                  <a:lnTo>
                    <a:pt x="2857627" y="163068"/>
                  </a:lnTo>
                  <a:lnTo>
                    <a:pt x="2846832" y="172466"/>
                  </a:lnTo>
                  <a:lnTo>
                    <a:pt x="2862237" y="185940"/>
                  </a:lnTo>
                  <a:lnTo>
                    <a:pt x="2785872" y="185940"/>
                  </a:lnTo>
                  <a:lnTo>
                    <a:pt x="2785872" y="198120"/>
                  </a:lnTo>
                  <a:lnTo>
                    <a:pt x="2863964" y="198120"/>
                  </a:lnTo>
                  <a:lnTo>
                    <a:pt x="2846832" y="213106"/>
                  </a:lnTo>
                  <a:lnTo>
                    <a:pt x="2857627" y="222504"/>
                  </a:lnTo>
                  <a:lnTo>
                    <a:pt x="2886202" y="197485"/>
                  </a:lnTo>
                  <a:lnTo>
                    <a:pt x="2887980" y="194310"/>
                  </a:lnTo>
                  <a:lnTo>
                    <a:pt x="2887980" y="191262"/>
                  </a:lnTo>
                  <a:close/>
                </a:path>
                <a:path fill="norm" h="441960" stroke="true" w="3226434">
                  <a:moveTo>
                    <a:pt x="2970276" y="185940"/>
                  </a:moveTo>
                  <a:lnTo>
                    <a:pt x="2955036" y="185940"/>
                  </a:lnTo>
                  <a:lnTo>
                    <a:pt x="2955036" y="198120"/>
                  </a:lnTo>
                  <a:lnTo>
                    <a:pt x="2970276" y="198120"/>
                  </a:lnTo>
                  <a:lnTo>
                    <a:pt x="2970276" y="185940"/>
                  </a:lnTo>
                  <a:close/>
                </a:path>
                <a:path fill="norm" h="441960" stroke="true" w="3226434">
                  <a:moveTo>
                    <a:pt x="2999232" y="185940"/>
                  </a:moveTo>
                  <a:lnTo>
                    <a:pt x="2983992" y="185940"/>
                  </a:lnTo>
                  <a:lnTo>
                    <a:pt x="2983992" y="198120"/>
                  </a:lnTo>
                  <a:lnTo>
                    <a:pt x="2999232" y="198120"/>
                  </a:lnTo>
                  <a:lnTo>
                    <a:pt x="2999232" y="185940"/>
                  </a:lnTo>
                  <a:close/>
                </a:path>
                <a:path fill="norm" h="441960" stroke="true" w="3226434">
                  <a:moveTo>
                    <a:pt x="3029712" y="185940"/>
                  </a:moveTo>
                  <a:lnTo>
                    <a:pt x="3014472" y="185940"/>
                  </a:lnTo>
                  <a:lnTo>
                    <a:pt x="3014472" y="198120"/>
                  </a:lnTo>
                  <a:lnTo>
                    <a:pt x="3029712" y="198120"/>
                  </a:lnTo>
                  <a:lnTo>
                    <a:pt x="3029712" y="185940"/>
                  </a:lnTo>
                  <a:close/>
                </a:path>
                <a:path fill="norm" h="441960" stroke="true" w="3226434">
                  <a:moveTo>
                    <a:pt x="3131820" y="3175"/>
                  </a:moveTo>
                  <a:lnTo>
                    <a:pt x="3128137" y="0"/>
                  </a:lnTo>
                  <a:lnTo>
                    <a:pt x="3117088" y="0"/>
                  </a:lnTo>
                  <a:lnTo>
                    <a:pt x="3117088" y="12446"/>
                  </a:lnTo>
                  <a:lnTo>
                    <a:pt x="3117088" y="50038"/>
                  </a:lnTo>
                  <a:lnTo>
                    <a:pt x="2866136" y="50038"/>
                  </a:lnTo>
                  <a:lnTo>
                    <a:pt x="2866136" y="12446"/>
                  </a:lnTo>
                  <a:lnTo>
                    <a:pt x="2910459" y="12446"/>
                  </a:lnTo>
                  <a:lnTo>
                    <a:pt x="2910459" y="34417"/>
                  </a:lnTo>
                  <a:lnTo>
                    <a:pt x="2914142" y="37465"/>
                  </a:lnTo>
                  <a:lnTo>
                    <a:pt x="2965831" y="37465"/>
                  </a:lnTo>
                  <a:lnTo>
                    <a:pt x="2969514" y="34417"/>
                  </a:lnTo>
                  <a:lnTo>
                    <a:pt x="2969514" y="25019"/>
                  </a:lnTo>
                  <a:lnTo>
                    <a:pt x="2969514" y="12446"/>
                  </a:lnTo>
                  <a:lnTo>
                    <a:pt x="3013710" y="12446"/>
                  </a:lnTo>
                  <a:lnTo>
                    <a:pt x="3013710" y="34417"/>
                  </a:lnTo>
                  <a:lnTo>
                    <a:pt x="3017393" y="37465"/>
                  </a:lnTo>
                  <a:lnTo>
                    <a:pt x="3069082" y="37465"/>
                  </a:lnTo>
                  <a:lnTo>
                    <a:pt x="3072765" y="34417"/>
                  </a:lnTo>
                  <a:lnTo>
                    <a:pt x="3072765" y="25019"/>
                  </a:lnTo>
                  <a:lnTo>
                    <a:pt x="3072765" y="12446"/>
                  </a:lnTo>
                  <a:lnTo>
                    <a:pt x="3117088" y="12446"/>
                  </a:lnTo>
                  <a:lnTo>
                    <a:pt x="3117088" y="0"/>
                  </a:lnTo>
                  <a:lnTo>
                    <a:pt x="3061716" y="0"/>
                  </a:lnTo>
                  <a:lnTo>
                    <a:pt x="3058033" y="3175"/>
                  </a:lnTo>
                  <a:lnTo>
                    <a:pt x="3058033" y="25019"/>
                  </a:lnTo>
                  <a:lnTo>
                    <a:pt x="3028569" y="25019"/>
                  </a:lnTo>
                  <a:lnTo>
                    <a:pt x="3028569" y="12446"/>
                  </a:lnTo>
                  <a:lnTo>
                    <a:pt x="3028569" y="3175"/>
                  </a:lnTo>
                  <a:lnTo>
                    <a:pt x="3024759" y="0"/>
                  </a:lnTo>
                  <a:lnTo>
                    <a:pt x="2958465" y="0"/>
                  </a:lnTo>
                  <a:lnTo>
                    <a:pt x="2954655" y="3175"/>
                  </a:lnTo>
                  <a:lnTo>
                    <a:pt x="2954655" y="25019"/>
                  </a:lnTo>
                  <a:lnTo>
                    <a:pt x="2925191" y="25019"/>
                  </a:lnTo>
                  <a:lnTo>
                    <a:pt x="2925191" y="12446"/>
                  </a:lnTo>
                  <a:lnTo>
                    <a:pt x="2925191" y="3175"/>
                  </a:lnTo>
                  <a:lnTo>
                    <a:pt x="2921508" y="0"/>
                  </a:lnTo>
                  <a:lnTo>
                    <a:pt x="2855087" y="0"/>
                  </a:lnTo>
                  <a:lnTo>
                    <a:pt x="2851404" y="3175"/>
                  </a:lnTo>
                  <a:lnTo>
                    <a:pt x="2851404" y="59309"/>
                  </a:lnTo>
                  <a:lnTo>
                    <a:pt x="2855087" y="62484"/>
                  </a:lnTo>
                  <a:lnTo>
                    <a:pt x="3128137" y="62484"/>
                  </a:lnTo>
                  <a:lnTo>
                    <a:pt x="3131820" y="59309"/>
                  </a:lnTo>
                  <a:lnTo>
                    <a:pt x="3131820" y="50038"/>
                  </a:lnTo>
                  <a:lnTo>
                    <a:pt x="3131820" y="12446"/>
                  </a:lnTo>
                  <a:lnTo>
                    <a:pt x="3131820" y="3175"/>
                  </a:lnTo>
                  <a:close/>
                </a:path>
                <a:path fill="norm" h="441960" stroke="true" w="3226434">
                  <a:moveTo>
                    <a:pt x="3198876" y="185940"/>
                  </a:moveTo>
                  <a:lnTo>
                    <a:pt x="3121914" y="185940"/>
                  </a:lnTo>
                  <a:lnTo>
                    <a:pt x="3137916" y="172466"/>
                  </a:lnTo>
                  <a:lnTo>
                    <a:pt x="3126740" y="163068"/>
                  </a:lnTo>
                  <a:lnTo>
                    <a:pt x="3097149" y="188087"/>
                  </a:lnTo>
                  <a:lnTo>
                    <a:pt x="3095244" y="191262"/>
                  </a:lnTo>
                  <a:lnTo>
                    <a:pt x="3095244" y="194310"/>
                  </a:lnTo>
                  <a:lnTo>
                    <a:pt x="3097149" y="197485"/>
                  </a:lnTo>
                  <a:lnTo>
                    <a:pt x="3126740" y="222504"/>
                  </a:lnTo>
                  <a:lnTo>
                    <a:pt x="3137916" y="213106"/>
                  </a:lnTo>
                  <a:lnTo>
                    <a:pt x="3120110" y="198120"/>
                  </a:lnTo>
                  <a:lnTo>
                    <a:pt x="3198876" y="198120"/>
                  </a:lnTo>
                  <a:lnTo>
                    <a:pt x="3198876" y="185940"/>
                  </a:lnTo>
                  <a:close/>
                </a:path>
                <a:path fill="norm" h="441960" stroke="true" w="3226434">
                  <a:moveTo>
                    <a:pt x="3226308" y="51562"/>
                  </a:moveTo>
                  <a:lnTo>
                    <a:pt x="3224530" y="51562"/>
                  </a:lnTo>
                  <a:lnTo>
                    <a:pt x="3224530" y="49022"/>
                  </a:lnTo>
                  <a:lnTo>
                    <a:pt x="3147060" y="49022"/>
                  </a:lnTo>
                  <a:lnTo>
                    <a:pt x="3147060" y="51562"/>
                  </a:lnTo>
                  <a:lnTo>
                    <a:pt x="3147060" y="61722"/>
                  </a:lnTo>
                  <a:lnTo>
                    <a:pt x="3211957" y="61722"/>
                  </a:lnTo>
                  <a:lnTo>
                    <a:pt x="3211957" y="347472"/>
                  </a:lnTo>
                  <a:lnTo>
                    <a:pt x="3175889" y="347472"/>
                  </a:lnTo>
                  <a:lnTo>
                    <a:pt x="3175889" y="356362"/>
                  </a:lnTo>
                  <a:lnTo>
                    <a:pt x="3175889" y="360172"/>
                  </a:lnTo>
                  <a:lnTo>
                    <a:pt x="3224377" y="360172"/>
                  </a:lnTo>
                  <a:lnTo>
                    <a:pt x="3224377" y="356362"/>
                  </a:lnTo>
                  <a:lnTo>
                    <a:pt x="3226308" y="356362"/>
                  </a:lnTo>
                  <a:lnTo>
                    <a:pt x="3226308" y="347472"/>
                  </a:lnTo>
                  <a:lnTo>
                    <a:pt x="3226308" y="61722"/>
                  </a:lnTo>
                  <a:lnTo>
                    <a:pt x="3226308" y="51562"/>
                  </a:lnTo>
                  <a:close/>
                </a:path>
              </a:pathLst>
            </a:custGeom>
            <a:solidFill>
              <a:srgbClr val="4471C4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192" name="Picture 192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6348531" y="735840"/>
              <a:ext cx="91940" cy="88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hidden="false" id="193" name="Shape 193"/>
            <p:cNvSpPr txBox="false"/>
            <p:nvPr isPhoto="false"/>
          </p:nvSpPr>
          <p:spPr>
            <a:xfrm flipH="false" flipV="false" rot="0">
              <a:off x="6307748" y="470879"/>
              <a:ext cx="505851" cy="385559"/>
            </a:xfrm>
            <a:custGeom>
              <a:avLst/>
              <a:gdLst>
                <a:gd fmla="*/ 0 w 509040" name="textAreaLeft"/>
                <a:gd fmla="*/ 509400 w 509040" name="textAreaRight"/>
                <a:gd fmla="*/ 0 h 385560" name="textAreaTop"/>
                <a:gd fmla="*/ 385920 h 38556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09270" name="ODFRight"/>
                <a:gd fmla="val 386079" name="ODFBottom"/>
                <a:gd fmla="val 509270" name="ODFWidth"/>
                <a:gd fmla="val 386079" name="ODFHeight"/>
              </a:gdLst>
              <a:rect b="OXMLTextRectB" l="OXMLTextRectL" r="OXMLTextRectR" t="OXMLTextRectT"/>
              <a:pathLst>
                <a:path fill="norm" h="386079" stroke="true" w="509270">
                  <a:moveTo>
                    <a:pt x="175260" y="367284"/>
                  </a:moveTo>
                  <a:lnTo>
                    <a:pt x="158496" y="367284"/>
                  </a:lnTo>
                  <a:lnTo>
                    <a:pt x="158496" y="385572"/>
                  </a:lnTo>
                  <a:lnTo>
                    <a:pt x="175260" y="385572"/>
                  </a:lnTo>
                  <a:lnTo>
                    <a:pt x="175260" y="367284"/>
                  </a:lnTo>
                  <a:close/>
                </a:path>
                <a:path fill="norm" h="386079" stroke="true" w="509270">
                  <a:moveTo>
                    <a:pt x="301752" y="306197"/>
                  </a:moveTo>
                  <a:lnTo>
                    <a:pt x="300151" y="291807"/>
                  </a:lnTo>
                  <a:lnTo>
                    <a:pt x="293509" y="278599"/>
                  </a:lnTo>
                  <a:lnTo>
                    <a:pt x="292239" y="277749"/>
                  </a:lnTo>
                  <a:lnTo>
                    <a:pt x="285750" y="273443"/>
                  </a:lnTo>
                  <a:lnTo>
                    <a:pt x="285750" y="306197"/>
                  </a:lnTo>
                  <a:lnTo>
                    <a:pt x="283552" y="318985"/>
                  </a:lnTo>
                  <a:lnTo>
                    <a:pt x="277215" y="330123"/>
                  </a:lnTo>
                  <a:lnTo>
                    <a:pt x="267157" y="338010"/>
                  </a:lnTo>
                  <a:lnTo>
                    <a:pt x="253746" y="340995"/>
                  </a:lnTo>
                  <a:lnTo>
                    <a:pt x="240271" y="338010"/>
                  </a:lnTo>
                  <a:lnTo>
                    <a:pt x="230212" y="330123"/>
                  </a:lnTo>
                  <a:lnTo>
                    <a:pt x="223913" y="318985"/>
                  </a:lnTo>
                  <a:lnTo>
                    <a:pt x="221742" y="306197"/>
                  </a:lnTo>
                  <a:lnTo>
                    <a:pt x="223354" y="293128"/>
                  </a:lnTo>
                  <a:lnTo>
                    <a:pt x="228739" y="284314"/>
                  </a:lnTo>
                  <a:lnTo>
                    <a:pt x="238607" y="279323"/>
                  </a:lnTo>
                  <a:lnTo>
                    <a:pt x="253746" y="277749"/>
                  </a:lnTo>
                  <a:lnTo>
                    <a:pt x="268871" y="279323"/>
                  </a:lnTo>
                  <a:lnTo>
                    <a:pt x="278739" y="284314"/>
                  </a:lnTo>
                  <a:lnTo>
                    <a:pt x="284124" y="293128"/>
                  </a:lnTo>
                  <a:lnTo>
                    <a:pt x="285750" y="306197"/>
                  </a:lnTo>
                  <a:lnTo>
                    <a:pt x="285750" y="273443"/>
                  </a:lnTo>
                  <a:lnTo>
                    <a:pt x="278980" y="268935"/>
                  </a:lnTo>
                  <a:lnTo>
                    <a:pt x="253746" y="265176"/>
                  </a:lnTo>
                  <a:lnTo>
                    <a:pt x="228498" y="268935"/>
                  </a:lnTo>
                  <a:lnTo>
                    <a:pt x="213969" y="278599"/>
                  </a:lnTo>
                  <a:lnTo>
                    <a:pt x="207327" y="291807"/>
                  </a:lnTo>
                  <a:lnTo>
                    <a:pt x="205740" y="306197"/>
                  </a:lnTo>
                  <a:lnTo>
                    <a:pt x="209283" y="325602"/>
                  </a:lnTo>
                  <a:lnTo>
                    <a:pt x="219214" y="340550"/>
                  </a:lnTo>
                  <a:lnTo>
                    <a:pt x="234403" y="350177"/>
                  </a:lnTo>
                  <a:lnTo>
                    <a:pt x="253746" y="353568"/>
                  </a:lnTo>
                  <a:lnTo>
                    <a:pt x="273024" y="350177"/>
                  </a:lnTo>
                  <a:lnTo>
                    <a:pt x="287515" y="340995"/>
                  </a:lnTo>
                  <a:lnTo>
                    <a:pt x="288226" y="340550"/>
                  </a:lnTo>
                  <a:lnTo>
                    <a:pt x="298170" y="325602"/>
                  </a:lnTo>
                  <a:lnTo>
                    <a:pt x="301752" y="306197"/>
                  </a:lnTo>
                  <a:close/>
                </a:path>
                <a:path fill="norm" h="386079" stroke="true" w="509270">
                  <a:moveTo>
                    <a:pt x="348996" y="367284"/>
                  </a:moveTo>
                  <a:lnTo>
                    <a:pt x="333756" y="367284"/>
                  </a:lnTo>
                  <a:lnTo>
                    <a:pt x="333756" y="385572"/>
                  </a:lnTo>
                  <a:lnTo>
                    <a:pt x="348996" y="385572"/>
                  </a:lnTo>
                  <a:lnTo>
                    <a:pt x="348996" y="367284"/>
                  </a:lnTo>
                  <a:close/>
                </a:path>
                <a:path fill="norm" h="386079" stroke="true" w="509270">
                  <a:moveTo>
                    <a:pt x="469392" y="306197"/>
                  </a:moveTo>
                  <a:lnTo>
                    <a:pt x="467791" y="291807"/>
                  </a:lnTo>
                  <a:lnTo>
                    <a:pt x="461149" y="278599"/>
                  </a:lnTo>
                  <a:lnTo>
                    <a:pt x="459879" y="277749"/>
                  </a:lnTo>
                  <a:lnTo>
                    <a:pt x="453390" y="273443"/>
                  </a:lnTo>
                  <a:lnTo>
                    <a:pt x="453390" y="306197"/>
                  </a:lnTo>
                  <a:lnTo>
                    <a:pt x="451192" y="318985"/>
                  </a:lnTo>
                  <a:lnTo>
                    <a:pt x="444855" y="330123"/>
                  </a:lnTo>
                  <a:lnTo>
                    <a:pt x="434797" y="338010"/>
                  </a:lnTo>
                  <a:lnTo>
                    <a:pt x="421386" y="340995"/>
                  </a:lnTo>
                  <a:lnTo>
                    <a:pt x="407911" y="338010"/>
                  </a:lnTo>
                  <a:lnTo>
                    <a:pt x="397852" y="330123"/>
                  </a:lnTo>
                  <a:lnTo>
                    <a:pt x="391553" y="318985"/>
                  </a:lnTo>
                  <a:lnTo>
                    <a:pt x="389382" y="306197"/>
                  </a:lnTo>
                  <a:lnTo>
                    <a:pt x="390994" y="293128"/>
                  </a:lnTo>
                  <a:lnTo>
                    <a:pt x="396379" y="284314"/>
                  </a:lnTo>
                  <a:lnTo>
                    <a:pt x="406247" y="279323"/>
                  </a:lnTo>
                  <a:lnTo>
                    <a:pt x="421386" y="277749"/>
                  </a:lnTo>
                  <a:lnTo>
                    <a:pt x="436511" y="279323"/>
                  </a:lnTo>
                  <a:lnTo>
                    <a:pt x="446379" y="284314"/>
                  </a:lnTo>
                  <a:lnTo>
                    <a:pt x="451764" y="293128"/>
                  </a:lnTo>
                  <a:lnTo>
                    <a:pt x="453390" y="306197"/>
                  </a:lnTo>
                  <a:lnTo>
                    <a:pt x="453390" y="273443"/>
                  </a:lnTo>
                  <a:lnTo>
                    <a:pt x="446620" y="268935"/>
                  </a:lnTo>
                  <a:lnTo>
                    <a:pt x="421386" y="265176"/>
                  </a:lnTo>
                  <a:lnTo>
                    <a:pt x="396138" y="268935"/>
                  </a:lnTo>
                  <a:lnTo>
                    <a:pt x="381609" y="278599"/>
                  </a:lnTo>
                  <a:lnTo>
                    <a:pt x="374967" y="291807"/>
                  </a:lnTo>
                  <a:lnTo>
                    <a:pt x="373380" y="306197"/>
                  </a:lnTo>
                  <a:lnTo>
                    <a:pt x="376923" y="325602"/>
                  </a:lnTo>
                  <a:lnTo>
                    <a:pt x="386854" y="340550"/>
                  </a:lnTo>
                  <a:lnTo>
                    <a:pt x="402043" y="350177"/>
                  </a:lnTo>
                  <a:lnTo>
                    <a:pt x="421386" y="353568"/>
                  </a:lnTo>
                  <a:lnTo>
                    <a:pt x="440664" y="350177"/>
                  </a:lnTo>
                  <a:lnTo>
                    <a:pt x="455155" y="340995"/>
                  </a:lnTo>
                  <a:lnTo>
                    <a:pt x="455866" y="340550"/>
                  </a:lnTo>
                  <a:lnTo>
                    <a:pt x="465810" y="325602"/>
                  </a:lnTo>
                  <a:lnTo>
                    <a:pt x="469392" y="306197"/>
                  </a:lnTo>
                  <a:close/>
                </a:path>
                <a:path fill="norm" h="386079" stroke="true" w="509270">
                  <a:moveTo>
                    <a:pt x="509016" y="6350"/>
                  </a:moveTo>
                  <a:lnTo>
                    <a:pt x="501015" y="0"/>
                  </a:lnTo>
                  <a:lnTo>
                    <a:pt x="493141" y="0"/>
                  </a:lnTo>
                  <a:lnTo>
                    <a:pt x="493141" y="12700"/>
                  </a:lnTo>
                  <a:lnTo>
                    <a:pt x="493141" y="202311"/>
                  </a:lnTo>
                  <a:lnTo>
                    <a:pt x="467233" y="202311"/>
                  </a:lnTo>
                  <a:lnTo>
                    <a:pt x="465328" y="203962"/>
                  </a:lnTo>
                  <a:lnTo>
                    <a:pt x="463296" y="205486"/>
                  </a:lnTo>
                  <a:lnTo>
                    <a:pt x="421513" y="238760"/>
                  </a:lnTo>
                  <a:lnTo>
                    <a:pt x="391680" y="215011"/>
                  </a:lnTo>
                  <a:lnTo>
                    <a:pt x="379730" y="205486"/>
                  </a:lnTo>
                  <a:lnTo>
                    <a:pt x="375793" y="202311"/>
                  </a:lnTo>
                  <a:lnTo>
                    <a:pt x="300228" y="202311"/>
                  </a:lnTo>
                  <a:lnTo>
                    <a:pt x="298196" y="203962"/>
                  </a:lnTo>
                  <a:lnTo>
                    <a:pt x="254508" y="238760"/>
                  </a:lnTo>
                  <a:lnTo>
                    <a:pt x="224675" y="215011"/>
                  </a:lnTo>
                  <a:lnTo>
                    <a:pt x="212725" y="205486"/>
                  </a:lnTo>
                  <a:lnTo>
                    <a:pt x="208788" y="202311"/>
                  </a:lnTo>
                  <a:lnTo>
                    <a:pt x="133223" y="202311"/>
                  </a:lnTo>
                  <a:lnTo>
                    <a:pt x="131191" y="203962"/>
                  </a:lnTo>
                  <a:lnTo>
                    <a:pt x="87503" y="238760"/>
                  </a:lnTo>
                  <a:lnTo>
                    <a:pt x="45720" y="205486"/>
                  </a:lnTo>
                  <a:lnTo>
                    <a:pt x="43688" y="203962"/>
                  </a:lnTo>
                  <a:lnTo>
                    <a:pt x="41783" y="202311"/>
                  </a:lnTo>
                  <a:lnTo>
                    <a:pt x="15875" y="202311"/>
                  </a:lnTo>
                  <a:lnTo>
                    <a:pt x="15875" y="12700"/>
                  </a:lnTo>
                  <a:lnTo>
                    <a:pt x="493141" y="12700"/>
                  </a:lnTo>
                  <a:lnTo>
                    <a:pt x="493141" y="0"/>
                  </a:lnTo>
                  <a:lnTo>
                    <a:pt x="8001" y="0"/>
                  </a:lnTo>
                  <a:lnTo>
                    <a:pt x="0" y="6350"/>
                  </a:lnTo>
                  <a:lnTo>
                    <a:pt x="0" y="210185"/>
                  </a:lnTo>
                  <a:lnTo>
                    <a:pt x="8001" y="215011"/>
                  </a:lnTo>
                  <a:lnTo>
                    <a:pt x="35814" y="215011"/>
                  </a:lnTo>
                  <a:lnTo>
                    <a:pt x="81534" y="251333"/>
                  </a:lnTo>
                  <a:lnTo>
                    <a:pt x="85471" y="254508"/>
                  </a:lnTo>
                  <a:lnTo>
                    <a:pt x="89535" y="254508"/>
                  </a:lnTo>
                  <a:lnTo>
                    <a:pt x="93472" y="251333"/>
                  </a:lnTo>
                  <a:lnTo>
                    <a:pt x="109296" y="238760"/>
                  </a:lnTo>
                  <a:lnTo>
                    <a:pt x="139192" y="215011"/>
                  </a:lnTo>
                  <a:lnTo>
                    <a:pt x="202819" y="215011"/>
                  </a:lnTo>
                  <a:lnTo>
                    <a:pt x="248539" y="251333"/>
                  </a:lnTo>
                  <a:lnTo>
                    <a:pt x="252476" y="254508"/>
                  </a:lnTo>
                  <a:lnTo>
                    <a:pt x="256540" y="254508"/>
                  </a:lnTo>
                  <a:lnTo>
                    <a:pt x="260477" y="251333"/>
                  </a:lnTo>
                  <a:lnTo>
                    <a:pt x="276301" y="238760"/>
                  </a:lnTo>
                  <a:lnTo>
                    <a:pt x="306197" y="215011"/>
                  </a:lnTo>
                  <a:lnTo>
                    <a:pt x="369824" y="215011"/>
                  </a:lnTo>
                  <a:lnTo>
                    <a:pt x="415544" y="251333"/>
                  </a:lnTo>
                  <a:lnTo>
                    <a:pt x="417576" y="252984"/>
                  </a:lnTo>
                  <a:lnTo>
                    <a:pt x="425450" y="252984"/>
                  </a:lnTo>
                  <a:lnTo>
                    <a:pt x="427482" y="251333"/>
                  </a:lnTo>
                  <a:lnTo>
                    <a:pt x="443306" y="238760"/>
                  </a:lnTo>
                  <a:lnTo>
                    <a:pt x="473202" y="215011"/>
                  </a:lnTo>
                  <a:lnTo>
                    <a:pt x="501015" y="215011"/>
                  </a:lnTo>
                  <a:lnTo>
                    <a:pt x="509016" y="210185"/>
                  </a:lnTo>
                  <a:lnTo>
                    <a:pt x="509016" y="12700"/>
                  </a:lnTo>
                  <a:lnTo>
                    <a:pt x="509016" y="6350"/>
                  </a:lnTo>
                  <a:close/>
                </a:path>
              </a:pathLst>
            </a:custGeom>
            <a:solidFill>
              <a:srgbClr val="4471C4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195" name="Picture 195"/>
            <p:cNvPicPr preferRelativeResize="true"/>
            <p:nvPr isPhoto="false"/>
          </p:nvPicPr>
          <p:blipFill>
            <a:blip r:embed="rId6"/>
            <a:stretch/>
          </p:blipFill>
          <p:spPr>
            <a:xfrm flipH="false" flipV="false" rot="0">
              <a:off x="6481969" y="502920"/>
              <a:ext cx="149537" cy="15047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hidden="false" id="196" name="Shape 196"/>
            <p:cNvSpPr txBox="false"/>
            <p:nvPr isPhoto="false"/>
          </p:nvSpPr>
          <p:spPr>
            <a:xfrm flipH="false" flipV="false" rot="0">
              <a:off x="158838" y="476999"/>
              <a:ext cx="6590724" cy="385560"/>
            </a:xfrm>
            <a:custGeom>
              <a:avLst/>
              <a:gdLst>
                <a:gd fmla="*/ 0 w 6632280" name="textAreaLeft"/>
                <a:gd fmla="*/ 6632640 w 6632280" name="textAreaRight"/>
                <a:gd fmla="*/ 0 h 385560" name="textAreaTop"/>
                <a:gd fmla="*/ 385920 h 38556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6632575" name="ODFRight"/>
                <a:gd fmla="val 386079" name="ODFBottom"/>
                <a:gd fmla="val 6632575" name="ODFWidth"/>
                <a:gd fmla="val 386079" name="ODFHeight"/>
              </a:gdLst>
              <a:rect b="OXMLTextRectB" l="OXMLTextRectL" r="OXMLTextRectR" t="OXMLTextRectT"/>
              <a:pathLst>
                <a:path fill="norm" h="386079" stroke="true" w="6632575">
                  <a:moveTo>
                    <a:pt x="422148" y="240792"/>
                  </a:moveTo>
                  <a:lnTo>
                    <a:pt x="420027" y="231838"/>
                  </a:lnTo>
                  <a:lnTo>
                    <a:pt x="417614" y="228600"/>
                  </a:lnTo>
                  <a:lnTo>
                    <a:pt x="414210" y="224028"/>
                  </a:lnTo>
                  <a:lnTo>
                    <a:pt x="408432" y="220370"/>
                  </a:lnTo>
                  <a:lnTo>
                    <a:pt x="408432" y="234696"/>
                  </a:lnTo>
                  <a:lnTo>
                    <a:pt x="408432" y="248412"/>
                  </a:lnTo>
                  <a:lnTo>
                    <a:pt x="401574" y="252984"/>
                  </a:lnTo>
                  <a:lnTo>
                    <a:pt x="387858" y="252984"/>
                  </a:lnTo>
                  <a:lnTo>
                    <a:pt x="381000" y="248412"/>
                  </a:lnTo>
                  <a:lnTo>
                    <a:pt x="381000" y="234696"/>
                  </a:lnTo>
                  <a:lnTo>
                    <a:pt x="387858" y="228600"/>
                  </a:lnTo>
                  <a:lnTo>
                    <a:pt x="401574" y="228600"/>
                  </a:lnTo>
                  <a:lnTo>
                    <a:pt x="408432" y="234696"/>
                  </a:lnTo>
                  <a:lnTo>
                    <a:pt x="408432" y="220370"/>
                  </a:lnTo>
                  <a:lnTo>
                    <a:pt x="405511" y="218503"/>
                  </a:lnTo>
                  <a:lnTo>
                    <a:pt x="394716" y="216408"/>
                  </a:lnTo>
                  <a:lnTo>
                    <a:pt x="383908" y="218503"/>
                  </a:lnTo>
                  <a:lnTo>
                    <a:pt x="375208" y="224028"/>
                  </a:lnTo>
                  <a:lnTo>
                    <a:pt x="369392" y="231838"/>
                  </a:lnTo>
                  <a:lnTo>
                    <a:pt x="367284" y="240792"/>
                  </a:lnTo>
                  <a:lnTo>
                    <a:pt x="369392" y="250393"/>
                  </a:lnTo>
                  <a:lnTo>
                    <a:pt x="375208" y="258127"/>
                  </a:lnTo>
                  <a:lnTo>
                    <a:pt x="383908" y="263296"/>
                  </a:lnTo>
                  <a:lnTo>
                    <a:pt x="393141" y="264909"/>
                  </a:lnTo>
                  <a:lnTo>
                    <a:pt x="393141" y="270383"/>
                  </a:lnTo>
                  <a:lnTo>
                    <a:pt x="391439" y="277876"/>
                  </a:lnTo>
                  <a:lnTo>
                    <a:pt x="388048" y="283845"/>
                  </a:lnTo>
                  <a:lnTo>
                    <a:pt x="365074" y="300761"/>
                  </a:lnTo>
                  <a:lnTo>
                    <a:pt x="327418" y="306527"/>
                  </a:lnTo>
                  <a:lnTo>
                    <a:pt x="295656" y="303276"/>
                  </a:lnTo>
                  <a:lnTo>
                    <a:pt x="308838" y="254495"/>
                  </a:lnTo>
                  <a:lnTo>
                    <a:pt x="309702" y="244030"/>
                  </a:lnTo>
                  <a:lnTo>
                    <a:pt x="356870" y="207391"/>
                  </a:lnTo>
                  <a:lnTo>
                    <a:pt x="395579" y="158661"/>
                  </a:lnTo>
                  <a:lnTo>
                    <a:pt x="405777" y="115328"/>
                  </a:lnTo>
                  <a:lnTo>
                    <a:pt x="399415" y="97028"/>
                  </a:lnTo>
                  <a:lnTo>
                    <a:pt x="391972" y="91300"/>
                  </a:lnTo>
                  <a:lnTo>
                    <a:pt x="391972" y="118033"/>
                  </a:lnTo>
                  <a:lnTo>
                    <a:pt x="390067" y="135496"/>
                  </a:lnTo>
                  <a:lnTo>
                    <a:pt x="381774" y="155232"/>
                  </a:lnTo>
                  <a:lnTo>
                    <a:pt x="367131" y="176911"/>
                  </a:lnTo>
                  <a:lnTo>
                    <a:pt x="359892" y="184721"/>
                  </a:lnTo>
                  <a:lnTo>
                    <a:pt x="351345" y="176542"/>
                  </a:lnTo>
                  <a:lnTo>
                    <a:pt x="351345" y="193916"/>
                  </a:lnTo>
                  <a:lnTo>
                    <a:pt x="346252" y="199415"/>
                  </a:lnTo>
                  <a:lnTo>
                    <a:pt x="319976" y="221361"/>
                  </a:lnTo>
                  <a:lnTo>
                    <a:pt x="311073" y="227393"/>
                  </a:lnTo>
                  <a:lnTo>
                    <a:pt x="313944" y="192786"/>
                  </a:lnTo>
                  <a:lnTo>
                    <a:pt x="311200" y="160058"/>
                  </a:lnTo>
                  <a:lnTo>
                    <a:pt x="311365" y="160159"/>
                  </a:lnTo>
                  <a:lnTo>
                    <a:pt x="335076" y="178854"/>
                  </a:lnTo>
                  <a:lnTo>
                    <a:pt x="351345" y="193916"/>
                  </a:lnTo>
                  <a:lnTo>
                    <a:pt x="351345" y="176542"/>
                  </a:lnTo>
                  <a:lnTo>
                    <a:pt x="344970" y="170434"/>
                  </a:lnTo>
                  <a:lnTo>
                    <a:pt x="320497" y="151079"/>
                  </a:lnTo>
                  <a:lnTo>
                    <a:pt x="309854" y="143967"/>
                  </a:lnTo>
                  <a:lnTo>
                    <a:pt x="308838" y="131673"/>
                  </a:lnTo>
                  <a:lnTo>
                    <a:pt x="300228" y="99872"/>
                  </a:lnTo>
                  <a:lnTo>
                    <a:pt x="300228" y="192786"/>
                  </a:lnTo>
                  <a:lnTo>
                    <a:pt x="296583" y="237197"/>
                  </a:lnTo>
                  <a:lnTo>
                    <a:pt x="294462" y="238645"/>
                  </a:lnTo>
                  <a:lnTo>
                    <a:pt x="294462" y="253974"/>
                  </a:lnTo>
                  <a:lnTo>
                    <a:pt x="282663" y="299364"/>
                  </a:lnTo>
                  <a:lnTo>
                    <a:pt x="281444" y="301815"/>
                  </a:lnTo>
                  <a:lnTo>
                    <a:pt x="279158" y="301574"/>
                  </a:lnTo>
                  <a:lnTo>
                    <a:pt x="275869" y="300672"/>
                  </a:lnTo>
                  <a:lnTo>
                    <a:pt x="275869" y="313016"/>
                  </a:lnTo>
                  <a:lnTo>
                    <a:pt x="263182" y="338543"/>
                  </a:lnTo>
                  <a:lnTo>
                    <a:pt x="238772" y="364261"/>
                  </a:lnTo>
                  <a:lnTo>
                    <a:pt x="211074" y="373507"/>
                  </a:lnTo>
                  <a:lnTo>
                    <a:pt x="183362" y="364261"/>
                  </a:lnTo>
                  <a:lnTo>
                    <a:pt x="158940" y="338543"/>
                  </a:lnTo>
                  <a:lnTo>
                    <a:pt x="146253" y="313016"/>
                  </a:lnTo>
                  <a:lnTo>
                    <a:pt x="174269" y="307060"/>
                  </a:lnTo>
                  <a:lnTo>
                    <a:pt x="175856" y="306527"/>
                  </a:lnTo>
                  <a:lnTo>
                    <a:pt x="211061" y="294627"/>
                  </a:lnTo>
                  <a:lnTo>
                    <a:pt x="247865" y="307060"/>
                  </a:lnTo>
                  <a:lnTo>
                    <a:pt x="275869" y="313016"/>
                  </a:lnTo>
                  <a:lnTo>
                    <a:pt x="275869" y="300672"/>
                  </a:lnTo>
                  <a:lnTo>
                    <a:pt x="228244" y="287426"/>
                  </a:lnTo>
                  <a:lnTo>
                    <a:pt x="261785" y="271780"/>
                  </a:lnTo>
                  <a:lnTo>
                    <a:pt x="294462" y="253974"/>
                  </a:lnTo>
                  <a:lnTo>
                    <a:pt x="294462" y="238645"/>
                  </a:lnTo>
                  <a:lnTo>
                    <a:pt x="289229" y="242176"/>
                  </a:lnTo>
                  <a:lnTo>
                    <a:pt x="254990" y="261239"/>
                  </a:lnTo>
                  <a:lnTo>
                    <a:pt x="211061" y="280504"/>
                  </a:lnTo>
                  <a:lnTo>
                    <a:pt x="193878" y="272973"/>
                  </a:lnTo>
                  <a:lnTo>
                    <a:pt x="193878" y="287413"/>
                  </a:lnTo>
                  <a:lnTo>
                    <a:pt x="142976" y="301574"/>
                  </a:lnTo>
                  <a:lnTo>
                    <a:pt x="140677" y="301815"/>
                  </a:lnTo>
                  <a:lnTo>
                    <a:pt x="139471" y="299364"/>
                  </a:lnTo>
                  <a:lnTo>
                    <a:pt x="127660" y="253974"/>
                  </a:lnTo>
                  <a:lnTo>
                    <a:pt x="160362" y="271780"/>
                  </a:lnTo>
                  <a:lnTo>
                    <a:pt x="193878" y="287413"/>
                  </a:lnTo>
                  <a:lnTo>
                    <a:pt x="193878" y="272973"/>
                  </a:lnTo>
                  <a:lnTo>
                    <a:pt x="167157" y="261239"/>
                  </a:lnTo>
                  <a:lnTo>
                    <a:pt x="132905" y="242176"/>
                  </a:lnTo>
                  <a:lnTo>
                    <a:pt x="125552" y="237210"/>
                  </a:lnTo>
                  <a:lnTo>
                    <a:pt x="121920" y="192786"/>
                  </a:lnTo>
                  <a:lnTo>
                    <a:pt x="123202" y="162674"/>
                  </a:lnTo>
                  <a:lnTo>
                    <a:pt x="124790" y="150749"/>
                  </a:lnTo>
                  <a:lnTo>
                    <a:pt x="137350" y="142316"/>
                  </a:lnTo>
                  <a:lnTo>
                    <a:pt x="166636" y="125730"/>
                  </a:lnTo>
                  <a:lnTo>
                    <a:pt x="211061" y="106832"/>
                  </a:lnTo>
                  <a:lnTo>
                    <a:pt x="255511" y="125730"/>
                  </a:lnTo>
                  <a:lnTo>
                    <a:pt x="284784" y="142316"/>
                  </a:lnTo>
                  <a:lnTo>
                    <a:pt x="296697" y="150329"/>
                  </a:lnTo>
                  <a:lnTo>
                    <a:pt x="300228" y="192786"/>
                  </a:lnTo>
                  <a:lnTo>
                    <a:pt x="300228" y="99872"/>
                  </a:lnTo>
                  <a:lnTo>
                    <a:pt x="296125" y="84721"/>
                  </a:lnTo>
                  <a:lnTo>
                    <a:pt x="326885" y="81546"/>
                  </a:lnTo>
                  <a:lnTo>
                    <a:pt x="364540" y="86944"/>
                  </a:lnTo>
                  <a:lnTo>
                    <a:pt x="387515" y="103124"/>
                  </a:lnTo>
                  <a:lnTo>
                    <a:pt x="391972" y="118033"/>
                  </a:lnTo>
                  <a:lnTo>
                    <a:pt x="391972" y="91300"/>
                  </a:lnTo>
                  <a:lnTo>
                    <a:pt x="379323" y="81546"/>
                  </a:lnTo>
                  <a:lnTo>
                    <a:pt x="373507" y="77076"/>
                  </a:lnTo>
                  <a:lnTo>
                    <a:pt x="332943" y="69329"/>
                  </a:lnTo>
                  <a:lnTo>
                    <a:pt x="294919" y="72313"/>
                  </a:lnTo>
                  <a:lnTo>
                    <a:pt x="294919" y="133972"/>
                  </a:lnTo>
                  <a:lnTo>
                    <a:pt x="292836" y="132575"/>
                  </a:lnTo>
                  <a:lnTo>
                    <a:pt x="262305" y="115062"/>
                  </a:lnTo>
                  <a:lnTo>
                    <a:pt x="227431" y="100418"/>
                  </a:lnTo>
                  <a:lnTo>
                    <a:pt x="278638" y="86512"/>
                  </a:lnTo>
                  <a:lnTo>
                    <a:pt x="282295" y="86144"/>
                  </a:lnTo>
                  <a:lnTo>
                    <a:pt x="282663" y="86880"/>
                  </a:lnTo>
                  <a:lnTo>
                    <a:pt x="294919" y="133972"/>
                  </a:lnTo>
                  <a:lnTo>
                    <a:pt x="294919" y="72313"/>
                  </a:lnTo>
                  <a:lnTo>
                    <a:pt x="291249" y="72593"/>
                  </a:lnTo>
                  <a:lnTo>
                    <a:pt x="272465" y="37071"/>
                  </a:lnTo>
                  <a:lnTo>
                    <a:pt x="246519" y="12065"/>
                  </a:lnTo>
                  <a:lnTo>
                    <a:pt x="244144" y="9791"/>
                  </a:lnTo>
                  <a:lnTo>
                    <a:pt x="211074" y="0"/>
                  </a:lnTo>
                  <a:lnTo>
                    <a:pt x="201079" y="863"/>
                  </a:lnTo>
                  <a:lnTo>
                    <a:pt x="191566" y="3416"/>
                  </a:lnTo>
                  <a:lnTo>
                    <a:pt x="182372" y="7670"/>
                  </a:lnTo>
                  <a:lnTo>
                    <a:pt x="177952" y="10579"/>
                  </a:lnTo>
                  <a:lnTo>
                    <a:pt x="177165" y="10071"/>
                  </a:lnTo>
                  <a:lnTo>
                    <a:pt x="177165" y="24384"/>
                  </a:lnTo>
                  <a:lnTo>
                    <a:pt x="177165" y="38100"/>
                  </a:lnTo>
                  <a:lnTo>
                    <a:pt x="170497" y="42672"/>
                  </a:lnTo>
                  <a:lnTo>
                    <a:pt x="157162" y="42672"/>
                  </a:lnTo>
                  <a:lnTo>
                    <a:pt x="150495" y="38100"/>
                  </a:lnTo>
                  <a:lnTo>
                    <a:pt x="150495" y="24384"/>
                  </a:lnTo>
                  <a:lnTo>
                    <a:pt x="157162" y="18288"/>
                  </a:lnTo>
                  <a:lnTo>
                    <a:pt x="170497" y="18288"/>
                  </a:lnTo>
                  <a:lnTo>
                    <a:pt x="177165" y="24384"/>
                  </a:lnTo>
                  <a:lnTo>
                    <a:pt x="177165" y="10071"/>
                  </a:lnTo>
                  <a:lnTo>
                    <a:pt x="174320" y="8191"/>
                  </a:lnTo>
                  <a:lnTo>
                    <a:pt x="163830" y="6096"/>
                  </a:lnTo>
                  <a:lnTo>
                    <a:pt x="153327" y="8191"/>
                  </a:lnTo>
                  <a:lnTo>
                    <a:pt x="144868" y="13716"/>
                  </a:lnTo>
                  <a:lnTo>
                    <a:pt x="139217" y="21526"/>
                  </a:lnTo>
                  <a:lnTo>
                    <a:pt x="137160" y="30480"/>
                  </a:lnTo>
                  <a:lnTo>
                    <a:pt x="139217" y="40081"/>
                  </a:lnTo>
                  <a:lnTo>
                    <a:pt x="144868" y="47815"/>
                  </a:lnTo>
                  <a:lnTo>
                    <a:pt x="153327" y="52984"/>
                  </a:lnTo>
                  <a:lnTo>
                    <a:pt x="163830" y="54864"/>
                  </a:lnTo>
                  <a:lnTo>
                    <a:pt x="174320" y="52984"/>
                  </a:lnTo>
                  <a:lnTo>
                    <a:pt x="182778" y="47815"/>
                  </a:lnTo>
                  <a:lnTo>
                    <a:pt x="186537" y="42672"/>
                  </a:lnTo>
                  <a:lnTo>
                    <a:pt x="188429" y="40081"/>
                  </a:lnTo>
                  <a:lnTo>
                    <a:pt x="190500" y="30480"/>
                  </a:lnTo>
                  <a:lnTo>
                    <a:pt x="188429" y="21526"/>
                  </a:lnTo>
                  <a:lnTo>
                    <a:pt x="187083" y="19685"/>
                  </a:lnTo>
                  <a:lnTo>
                    <a:pt x="189369" y="18389"/>
                  </a:lnTo>
                  <a:lnTo>
                    <a:pt x="196494" y="15049"/>
                  </a:lnTo>
                  <a:lnTo>
                    <a:pt x="203619" y="12865"/>
                  </a:lnTo>
                  <a:lnTo>
                    <a:pt x="211074" y="12065"/>
                  </a:lnTo>
                  <a:lnTo>
                    <a:pt x="238772" y="21463"/>
                  </a:lnTo>
                  <a:lnTo>
                    <a:pt x="263194" y="47485"/>
                  </a:lnTo>
                  <a:lnTo>
                    <a:pt x="276593" y="74612"/>
                  </a:lnTo>
                  <a:lnTo>
                    <a:pt x="222427" y="88760"/>
                  </a:lnTo>
                  <a:lnTo>
                    <a:pt x="211061" y="93535"/>
                  </a:lnTo>
                  <a:lnTo>
                    <a:pt x="199707" y="88760"/>
                  </a:lnTo>
                  <a:lnTo>
                    <a:pt x="194691" y="87452"/>
                  </a:lnTo>
                  <a:lnTo>
                    <a:pt x="194691" y="100418"/>
                  </a:lnTo>
                  <a:lnTo>
                    <a:pt x="159842" y="115062"/>
                  </a:lnTo>
                  <a:lnTo>
                    <a:pt x="129298" y="132575"/>
                  </a:lnTo>
                  <a:lnTo>
                    <a:pt x="127000" y="134112"/>
                  </a:lnTo>
                  <a:lnTo>
                    <a:pt x="127063" y="133654"/>
                  </a:lnTo>
                  <a:lnTo>
                    <a:pt x="133489" y="106337"/>
                  </a:lnTo>
                  <a:lnTo>
                    <a:pt x="140716" y="86233"/>
                  </a:lnTo>
                  <a:lnTo>
                    <a:pt x="143497" y="86512"/>
                  </a:lnTo>
                  <a:lnTo>
                    <a:pt x="194691" y="100418"/>
                  </a:lnTo>
                  <a:lnTo>
                    <a:pt x="194691" y="87452"/>
                  </a:lnTo>
                  <a:lnTo>
                    <a:pt x="172110" y="81546"/>
                  </a:lnTo>
                  <a:lnTo>
                    <a:pt x="140779" y="73367"/>
                  </a:lnTo>
                  <a:lnTo>
                    <a:pt x="126060" y="72224"/>
                  </a:lnTo>
                  <a:lnTo>
                    <a:pt x="126060" y="84721"/>
                  </a:lnTo>
                  <a:lnTo>
                    <a:pt x="119773" y="103009"/>
                  </a:lnTo>
                  <a:lnTo>
                    <a:pt x="113347" y="131432"/>
                  </a:lnTo>
                  <a:lnTo>
                    <a:pt x="111683" y="144360"/>
                  </a:lnTo>
                  <a:lnTo>
                    <a:pt x="111048" y="144792"/>
                  </a:lnTo>
                  <a:lnTo>
                    <a:pt x="111048" y="227393"/>
                  </a:lnTo>
                  <a:lnTo>
                    <a:pt x="102158" y="221361"/>
                  </a:lnTo>
                  <a:lnTo>
                    <a:pt x="75882" y="199415"/>
                  </a:lnTo>
                  <a:lnTo>
                    <a:pt x="70777" y="193929"/>
                  </a:lnTo>
                  <a:lnTo>
                    <a:pt x="87058" y="178854"/>
                  </a:lnTo>
                  <a:lnTo>
                    <a:pt x="109537" y="161124"/>
                  </a:lnTo>
                  <a:lnTo>
                    <a:pt x="109486" y="161544"/>
                  </a:lnTo>
                  <a:lnTo>
                    <a:pt x="108204" y="192786"/>
                  </a:lnTo>
                  <a:lnTo>
                    <a:pt x="111048" y="227393"/>
                  </a:lnTo>
                  <a:lnTo>
                    <a:pt x="111048" y="144792"/>
                  </a:lnTo>
                  <a:lnTo>
                    <a:pt x="101638" y="151079"/>
                  </a:lnTo>
                  <a:lnTo>
                    <a:pt x="77165" y="170434"/>
                  </a:lnTo>
                  <a:lnTo>
                    <a:pt x="62242" y="184721"/>
                  </a:lnTo>
                  <a:lnTo>
                    <a:pt x="55016" y="176911"/>
                  </a:lnTo>
                  <a:lnTo>
                    <a:pt x="40360" y="155232"/>
                  </a:lnTo>
                  <a:lnTo>
                    <a:pt x="32080" y="135496"/>
                  </a:lnTo>
                  <a:lnTo>
                    <a:pt x="30162" y="118033"/>
                  </a:lnTo>
                  <a:lnTo>
                    <a:pt x="34632" y="103124"/>
                  </a:lnTo>
                  <a:lnTo>
                    <a:pt x="57594" y="86944"/>
                  </a:lnTo>
                  <a:lnTo>
                    <a:pt x="95250" y="81546"/>
                  </a:lnTo>
                  <a:lnTo>
                    <a:pt x="126060" y="84721"/>
                  </a:lnTo>
                  <a:lnTo>
                    <a:pt x="126060" y="72224"/>
                  </a:lnTo>
                  <a:lnTo>
                    <a:pt x="48628" y="77076"/>
                  </a:lnTo>
                  <a:lnTo>
                    <a:pt x="16446" y="115062"/>
                  </a:lnTo>
                  <a:lnTo>
                    <a:pt x="16357" y="115328"/>
                  </a:lnTo>
                  <a:lnTo>
                    <a:pt x="17602" y="135496"/>
                  </a:lnTo>
                  <a:lnTo>
                    <a:pt x="17627" y="136004"/>
                  </a:lnTo>
                  <a:lnTo>
                    <a:pt x="43129" y="182880"/>
                  </a:lnTo>
                  <a:lnTo>
                    <a:pt x="92824" y="230759"/>
                  </a:lnTo>
                  <a:lnTo>
                    <a:pt x="112420" y="244030"/>
                  </a:lnTo>
                  <a:lnTo>
                    <a:pt x="113296" y="254495"/>
                  </a:lnTo>
                  <a:lnTo>
                    <a:pt x="126466" y="303276"/>
                  </a:lnTo>
                  <a:lnTo>
                    <a:pt x="94716" y="306527"/>
                  </a:lnTo>
                  <a:lnTo>
                    <a:pt x="57061" y="300761"/>
                  </a:lnTo>
                  <a:lnTo>
                    <a:pt x="34099" y="283845"/>
                  </a:lnTo>
                  <a:lnTo>
                    <a:pt x="29006" y="277876"/>
                  </a:lnTo>
                  <a:lnTo>
                    <a:pt x="29006" y="264909"/>
                  </a:lnTo>
                  <a:lnTo>
                    <a:pt x="38227" y="263296"/>
                  </a:lnTo>
                  <a:lnTo>
                    <a:pt x="46926" y="258127"/>
                  </a:lnTo>
                  <a:lnTo>
                    <a:pt x="50787" y="252984"/>
                  </a:lnTo>
                  <a:lnTo>
                    <a:pt x="52743" y="250393"/>
                  </a:lnTo>
                  <a:lnTo>
                    <a:pt x="54864" y="240792"/>
                  </a:lnTo>
                  <a:lnTo>
                    <a:pt x="52743" y="231838"/>
                  </a:lnTo>
                  <a:lnTo>
                    <a:pt x="50330" y="228600"/>
                  </a:lnTo>
                  <a:lnTo>
                    <a:pt x="46926" y="224028"/>
                  </a:lnTo>
                  <a:lnTo>
                    <a:pt x="41148" y="220370"/>
                  </a:lnTo>
                  <a:lnTo>
                    <a:pt x="41148" y="234696"/>
                  </a:lnTo>
                  <a:lnTo>
                    <a:pt x="41148" y="248412"/>
                  </a:lnTo>
                  <a:lnTo>
                    <a:pt x="34290" y="252984"/>
                  </a:lnTo>
                  <a:lnTo>
                    <a:pt x="20574" y="252984"/>
                  </a:lnTo>
                  <a:lnTo>
                    <a:pt x="13716" y="248412"/>
                  </a:lnTo>
                  <a:lnTo>
                    <a:pt x="13716" y="234696"/>
                  </a:lnTo>
                  <a:lnTo>
                    <a:pt x="20574" y="228600"/>
                  </a:lnTo>
                  <a:lnTo>
                    <a:pt x="34290" y="228600"/>
                  </a:lnTo>
                  <a:lnTo>
                    <a:pt x="41148" y="234696"/>
                  </a:lnTo>
                  <a:lnTo>
                    <a:pt x="41148" y="220370"/>
                  </a:lnTo>
                  <a:lnTo>
                    <a:pt x="38227" y="218503"/>
                  </a:lnTo>
                  <a:lnTo>
                    <a:pt x="27432" y="216408"/>
                  </a:lnTo>
                  <a:lnTo>
                    <a:pt x="16624" y="218503"/>
                  </a:lnTo>
                  <a:lnTo>
                    <a:pt x="7924" y="224028"/>
                  </a:lnTo>
                  <a:lnTo>
                    <a:pt x="2108" y="231838"/>
                  </a:lnTo>
                  <a:lnTo>
                    <a:pt x="0" y="240792"/>
                  </a:lnTo>
                  <a:lnTo>
                    <a:pt x="2108" y="250393"/>
                  </a:lnTo>
                  <a:lnTo>
                    <a:pt x="7924" y="258127"/>
                  </a:lnTo>
                  <a:lnTo>
                    <a:pt x="15290" y="262509"/>
                  </a:lnTo>
                  <a:lnTo>
                    <a:pt x="15036" y="268325"/>
                  </a:lnTo>
                  <a:lnTo>
                    <a:pt x="33883" y="302666"/>
                  </a:lnTo>
                  <a:lnTo>
                    <a:pt x="71907" y="316801"/>
                  </a:lnTo>
                  <a:lnTo>
                    <a:pt x="96977" y="318516"/>
                  </a:lnTo>
                  <a:lnTo>
                    <a:pt x="132029" y="315823"/>
                  </a:lnTo>
                  <a:lnTo>
                    <a:pt x="149669" y="348957"/>
                  </a:lnTo>
                  <a:lnTo>
                    <a:pt x="177990" y="375945"/>
                  </a:lnTo>
                  <a:lnTo>
                    <a:pt x="211074" y="385572"/>
                  </a:lnTo>
                  <a:lnTo>
                    <a:pt x="244144" y="375945"/>
                  </a:lnTo>
                  <a:lnTo>
                    <a:pt x="246697" y="373507"/>
                  </a:lnTo>
                  <a:lnTo>
                    <a:pt x="272465" y="348957"/>
                  </a:lnTo>
                  <a:lnTo>
                    <a:pt x="290093" y="315823"/>
                  </a:lnTo>
                  <a:lnTo>
                    <a:pt x="325170" y="318516"/>
                  </a:lnTo>
                  <a:lnTo>
                    <a:pt x="350227" y="316801"/>
                  </a:lnTo>
                  <a:lnTo>
                    <a:pt x="371475" y="311569"/>
                  </a:lnTo>
                  <a:lnTo>
                    <a:pt x="380974" y="306527"/>
                  </a:lnTo>
                  <a:lnTo>
                    <a:pt x="388251" y="302666"/>
                  </a:lnTo>
                  <a:lnTo>
                    <a:pt x="399935" y="289941"/>
                  </a:lnTo>
                  <a:lnTo>
                    <a:pt x="403326" y="283845"/>
                  </a:lnTo>
                  <a:lnTo>
                    <a:pt x="405879" y="276567"/>
                  </a:lnTo>
                  <a:lnTo>
                    <a:pt x="407098" y="268528"/>
                  </a:lnTo>
                  <a:lnTo>
                    <a:pt x="406831" y="262509"/>
                  </a:lnTo>
                  <a:lnTo>
                    <a:pt x="414210" y="258127"/>
                  </a:lnTo>
                  <a:lnTo>
                    <a:pt x="418071" y="252984"/>
                  </a:lnTo>
                  <a:lnTo>
                    <a:pt x="420027" y="250393"/>
                  </a:lnTo>
                  <a:lnTo>
                    <a:pt x="422148" y="240792"/>
                  </a:lnTo>
                  <a:close/>
                </a:path>
                <a:path fill="norm" h="386079" stroke="true" w="6632575">
                  <a:moveTo>
                    <a:pt x="6266688" y="100584"/>
                  </a:moveTo>
                  <a:lnTo>
                    <a:pt x="6249924" y="100584"/>
                  </a:lnTo>
                  <a:lnTo>
                    <a:pt x="6249924" y="114300"/>
                  </a:lnTo>
                  <a:lnTo>
                    <a:pt x="6266688" y="114300"/>
                  </a:lnTo>
                  <a:lnTo>
                    <a:pt x="6266688" y="100584"/>
                  </a:lnTo>
                  <a:close/>
                </a:path>
                <a:path fill="norm" h="386079" stroke="true" w="6632575">
                  <a:moveTo>
                    <a:pt x="6300216" y="100584"/>
                  </a:moveTo>
                  <a:lnTo>
                    <a:pt x="6283452" y="100584"/>
                  </a:lnTo>
                  <a:lnTo>
                    <a:pt x="6283452" y="114300"/>
                  </a:lnTo>
                  <a:lnTo>
                    <a:pt x="6300216" y="114300"/>
                  </a:lnTo>
                  <a:lnTo>
                    <a:pt x="6300216" y="100584"/>
                  </a:lnTo>
                  <a:close/>
                </a:path>
                <a:path fill="norm" h="386079" stroke="true" w="6632575">
                  <a:moveTo>
                    <a:pt x="6330696" y="100584"/>
                  </a:moveTo>
                  <a:lnTo>
                    <a:pt x="6313932" y="100584"/>
                  </a:lnTo>
                  <a:lnTo>
                    <a:pt x="6313932" y="114300"/>
                  </a:lnTo>
                  <a:lnTo>
                    <a:pt x="6330696" y="114300"/>
                  </a:lnTo>
                  <a:lnTo>
                    <a:pt x="6330696" y="100584"/>
                  </a:lnTo>
                  <a:close/>
                </a:path>
                <a:path fill="norm" h="386079" stroke="true" w="6632575">
                  <a:moveTo>
                    <a:pt x="6569964" y="100584"/>
                  </a:moveTo>
                  <a:lnTo>
                    <a:pt x="6553200" y="100584"/>
                  </a:lnTo>
                  <a:lnTo>
                    <a:pt x="6553200" y="114300"/>
                  </a:lnTo>
                  <a:lnTo>
                    <a:pt x="6569964" y="114300"/>
                  </a:lnTo>
                  <a:lnTo>
                    <a:pt x="6569964" y="100584"/>
                  </a:lnTo>
                  <a:close/>
                </a:path>
                <a:path fill="norm" h="386079" stroke="true" w="6632575">
                  <a:moveTo>
                    <a:pt x="6600444" y="100584"/>
                  </a:moveTo>
                  <a:lnTo>
                    <a:pt x="6585204" y="100584"/>
                  </a:lnTo>
                  <a:lnTo>
                    <a:pt x="6585204" y="114300"/>
                  </a:lnTo>
                  <a:lnTo>
                    <a:pt x="6600444" y="114300"/>
                  </a:lnTo>
                  <a:lnTo>
                    <a:pt x="6600444" y="100584"/>
                  </a:lnTo>
                  <a:close/>
                </a:path>
                <a:path fill="norm" h="386079" stroke="true" w="6632575">
                  <a:moveTo>
                    <a:pt x="6632448" y="100584"/>
                  </a:moveTo>
                  <a:lnTo>
                    <a:pt x="6617208" y="100584"/>
                  </a:lnTo>
                  <a:lnTo>
                    <a:pt x="6617208" y="114300"/>
                  </a:lnTo>
                  <a:lnTo>
                    <a:pt x="6632448" y="114300"/>
                  </a:lnTo>
                  <a:lnTo>
                    <a:pt x="6632448" y="100584"/>
                  </a:lnTo>
                  <a:close/>
                </a:path>
              </a:pathLst>
            </a:custGeom>
            <a:solidFill>
              <a:srgbClr val="4471C4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198" name="Picture 198"/>
            <p:cNvPicPr preferRelativeResize="true"/>
            <p:nvPr isPhoto="false"/>
          </p:nvPicPr>
          <p:blipFill>
            <a:blip r:embed="rId7"/>
            <a:stretch/>
          </p:blipFill>
          <p:spPr>
            <a:xfrm flipH="false" flipV="false" rot="0">
              <a:off x="301220" y="603360"/>
              <a:ext cx="134511" cy="1141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hidden="false" id="199" name="Shape 199"/>
          <p:cNvGrpSpPr/>
          <p:nvPr isPhoto="false"/>
        </p:nvGrpSpPr>
        <p:grpSpPr>
          <a:xfrm flipH="false" flipV="false" rot="0">
            <a:off x="4833000" y="5270040"/>
            <a:ext cx="288719" cy="293759"/>
            <a:chOff x="0" y="0"/>
            <a:chExt cx="288719" cy="293759"/>
          </a:xfrm>
        </p:grpSpPr>
        <p:sp>
          <p:nvSpPr>
            <p:cNvPr hidden="false" id="200" name="Shape 200"/>
            <p:cNvSpPr txBox="false"/>
            <p:nvPr isPhoto="false"/>
          </p:nvSpPr>
          <p:spPr>
            <a:xfrm flipH="false" flipV="false" rot="0">
              <a:off x="0" y="91080"/>
              <a:ext cx="288719" cy="202679"/>
            </a:xfrm>
            <a:custGeom>
              <a:avLst/>
              <a:gdLst>
                <a:gd fmla="*/ 0 w 288720" name="textAreaLeft"/>
                <a:gd fmla="*/ 289080 w 288720" name="textAreaRight"/>
                <a:gd fmla="*/ 0 h 202680" name="textAreaTop"/>
                <a:gd fmla="*/ 203040 h 20268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88925" name="ODFRight"/>
                <a:gd fmla="val 203200" name="ODFBottom"/>
                <a:gd fmla="val 288925" name="ODFWidth"/>
                <a:gd fmla="val 203200" name="ODFHeight"/>
              </a:gdLst>
              <a:rect b="OXMLTextRectB" l="OXMLTextRectL" r="OXMLTextRectR" t="OXMLTextRectT"/>
              <a:pathLst>
                <a:path fill="norm" h="203200" stroke="true" w="288925">
                  <a:moveTo>
                    <a:pt x="265779" y="203073"/>
                  </a:moveTo>
                  <a:lnTo>
                    <a:pt x="22574" y="203073"/>
                  </a:lnTo>
                  <a:lnTo>
                    <a:pt x="12223" y="200709"/>
                  </a:lnTo>
                  <a:lnTo>
                    <a:pt x="4349" y="194452"/>
                  </a:lnTo>
                  <a:lnTo>
                    <a:pt x="0" y="185552"/>
                  </a:lnTo>
                  <a:lnTo>
                    <a:pt x="222" y="175260"/>
                  </a:lnTo>
                  <a:lnTo>
                    <a:pt x="27527" y="69723"/>
                  </a:lnTo>
                  <a:lnTo>
                    <a:pt x="61452" y="19478"/>
                  </a:lnTo>
                  <a:lnTo>
                    <a:pt x="120237" y="0"/>
                  </a:lnTo>
                  <a:lnTo>
                    <a:pt x="168370" y="0"/>
                  </a:lnTo>
                  <a:lnTo>
                    <a:pt x="227076" y="19462"/>
                  </a:lnTo>
                  <a:lnTo>
                    <a:pt x="260826" y="69596"/>
                  </a:lnTo>
                  <a:lnTo>
                    <a:pt x="288258" y="175260"/>
                  </a:lnTo>
                  <a:lnTo>
                    <a:pt x="288426" y="185552"/>
                  </a:lnTo>
                  <a:lnTo>
                    <a:pt x="284083" y="194452"/>
                  </a:lnTo>
                  <a:lnTo>
                    <a:pt x="276238" y="200709"/>
                  </a:lnTo>
                  <a:lnTo>
                    <a:pt x="265906" y="203073"/>
                  </a:lnTo>
                  <a:close/>
                </a:path>
              </a:pathLst>
            </a:custGeom>
            <a:noFill/>
            <a:ln w="9144">
              <a:solidFill>
                <a:srgbClr val="4471C4"/>
              </a:solidFill>
              <a:prstDash val="solid"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202" name="Picture 202"/>
            <p:cNvPicPr preferRelativeResize="true"/>
            <p:nvPr isPhoto="false"/>
          </p:nvPicPr>
          <p:blipFill>
            <a:blip r:embed="rId8"/>
            <a:stretch/>
          </p:blipFill>
          <p:spPr>
            <a:xfrm flipH="false" flipV="false" rot="0">
              <a:off x="89280" y="0"/>
              <a:ext cx="105479" cy="95399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hidden="false" id="204" name="Picture 204"/>
            <p:cNvPicPr preferRelativeResize="true"/>
            <p:nvPr isPhoto="false"/>
          </p:nvPicPr>
          <p:blipFill>
            <a:blip r:embed="rId9"/>
            <a:stretch/>
          </p:blipFill>
          <p:spPr>
            <a:xfrm flipH="false" flipV="false" rot="0">
              <a:off x="113040" y="148320"/>
              <a:ext cx="73080" cy="99359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hidden="false" id="205" name="Shape 205"/>
          <p:cNvSpPr txBox="false"/>
          <p:nvPr isPhoto="false"/>
        </p:nvSpPr>
        <p:spPr>
          <a:xfrm flipH="false" flipV="false" rot="0">
            <a:off x="8560440" y="5239440"/>
            <a:ext cx="428400" cy="390240"/>
          </a:xfrm>
          <a:custGeom>
            <a:avLst/>
            <a:gdLst>
              <a:gd fmla="*/ 0 w 428400" name="textAreaLeft"/>
              <a:gd fmla="*/ 428760 w 428400" name="textAreaRight"/>
              <a:gd fmla="*/ 0 h 390240" name="textAreaTop"/>
              <a:gd fmla="*/ 390600 h 390240" name="textAreaBottom"/>
              <a:gd fmla="val textAreaLeft" name="OXMLTextRectL"/>
              <a:gd fmla="val textAreaTop" name="OXMLTextRectT"/>
              <a:gd fmla="val textAreaRight" name="OXMLTextRectR"/>
              <a:gd fmla="val textAreaBottom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428625" name="ODFRight"/>
              <a:gd fmla="val 390525" name="ODFBottom"/>
              <a:gd fmla="val 428625" name="ODFWidth"/>
              <a:gd fmla="val 390525" name="ODFHeight"/>
            </a:gdLst>
            <a:rect b="OXMLTextRectB" l="OXMLTextRectL" r="OXMLTextRectR" t="OXMLTextRectT"/>
            <a:pathLst>
              <a:path fill="norm" h="390525" stroke="true" w="428625">
                <a:moveTo>
                  <a:pt x="372491" y="191515"/>
                </a:moveTo>
                <a:lnTo>
                  <a:pt x="428244" y="248284"/>
                </a:lnTo>
                <a:lnTo>
                  <a:pt x="428244" y="390144"/>
                </a:lnTo>
                <a:lnTo>
                  <a:pt x="107442" y="390144"/>
                </a:lnTo>
                <a:lnTo>
                  <a:pt x="126" y="270891"/>
                </a:lnTo>
                <a:lnTo>
                  <a:pt x="126" y="132715"/>
                </a:lnTo>
                <a:lnTo>
                  <a:pt x="48895" y="132715"/>
                </a:lnTo>
              </a:path>
              <a:path fill="norm" h="390525" stroke="true" w="428625">
                <a:moveTo>
                  <a:pt x="107315" y="390144"/>
                </a:moveTo>
                <a:lnTo>
                  <a:pt x="107315" y="248284"/>
                </a:lnTo>
                <a:lnTo>
                  <a:pt x="0" y="132715"/>
                </a:lnTo>
              </a:path>
              <a:path fill="norm" h="390525" stroke="true" w="428625">
                <a:moveTo>
                  <a:pt x="107315" y="248284"/>
                </a:moveTo>
                <a:lnTo>
                  <a:pt x="212725" y="248284"/>
                </a:lnTo>
                <a:lnTo>
                  <a:pt x="212725" y="266826"/>
                </a:lnTo>
                <a:lnTo>
                  <a:pt x="212725" y="274700"/>
                </a:lnTo>
                <a:lnTo>
                  <a:pt x="219964" y="281304"/>
                </a:lnTo>
                <a:lnTo>
                  <a:pt x="228853" y="281304"/>
                </a:lnTo>
                <a:lnTo>
                  <a:pt x="309752" y="281304"/>
                </a:lnTo>
                <a:lnTo>
                  <a:pt x="318643" y="281304"/>
                </a:lnTo>
                <a:lnTo>
                  <a:pt x="325882" y="274700"/>
                </a:lnTo>
                <a:lnTo>
                  <a:pt x="325882" y="266826"/>
                </a:lnTo>
                <a:lnTo>
                  <a:pt x="325882" y="248284"/>
                </a:lnTo>
                <a:lnTo>
                  <a:pt x="428244" y="248284"/>
                </a:lnTo>
              </a:path>
              <a:path fill="norm" h="390525" stroke="true" w="428625">
                <a:moveTo>
                  <a:pt x="372491" y="248284"/>
                </a:moveTo>
                <a:lnTo>
                  <a:pt x="372491" y="66293"/>
                </a:lnTo>
                <a:lnTo>
                  <a:pt x="372491" y="58293"/>
                </a:lnTo>
                <a:lnTo>
                  <a:pt x="365251" y="51815"/>
                </a:lnTo>
                <a:lnTo>
                  <a:pt x="356362" y="51815"/>
                </a:lnTo>
                <a:lnTo>
                  <a:pt x="102235" y="51815"/>
                </a:lnTo>
                <a:lnTo>
                  <a:pt x="93345" y="51815"/>
                </a:lnTo>
                <a:lnTo>
                  <a:pt x="86106" y="58293"/>
                </a:lnTo>
                <a:lnTo>
                  <a:pt x="86106" y="66293"/>
                </a:lnTo>
                <a:lnTo>
                  <a:pt x="86106" y="225297"/>
                </a:lnTo>
              </a:path>
              <a:path fill="norm" h="390525" stroke="true" w="428625">
                <a:moveTo>
                  <a:pt x="326390" y="51815"/>
                </a:moveTo>
                <a:lnTo>
                  <a:pt x="326390" y="14478"/>
                </a:lnTo>
                <a:lnTo>
                  <a:pt x="326390" y="6476"/>
                </a:lnTo>
                <a:lnTo>
                  <a:pt x="319150" y="0"/>
                </a:lnTo>
                <a:lnTo>
                  <a:pt x="310261" y="0"/>
                </a:lnTo>
                <a:lnTo>
                  <a:pt x="65024" y="0"/>
                </a:lnTo>
                <a:lnTo>
                  <a:pt x="56134" y="0"/>
                </a:lnTo>
                <a:lnTo>
                  <a:pt x="48895" y="6476"/>
                </a:lnTo>
                <a:lnTo>
                  <a:pt x="48895" y="14478"/>
                </a:lnTo>
                <a:lnTo>
                  <a:pt x="48895" y="184784"/>
                </a:lnTo>
              </a:path>
              <a:path fill="norm" h="390525" stroke="true" w="428625">
                <a:moveTo>
                  <a:pt x="146812" y="102997"/>
                </a:moveTo>
                <a:lnTo>
                  <a:pt x="306324" y="102997"/>
                </a:lnTo>
              </a:path>
              <a:path fill="norm" h="390525" stroke="true" w="428625">
                <a:moveTo>
                  <a:pt x="146812" y="151256"/>
                </a:moveTo>
                <a:lnTo>
                  <a:pt x="306324" y="151256"/>
                </a:lnTo>
              </a:path>
            </a:pathLst>
          </a:custGeom>
          <a:noFill/>
          <a:ln w="9144">
            <a:solidFill>
              <a:srgbClr val="4471C4"/>
            </a:solidFill>
            <a:prstDash val="solid"/>
          </a:ln>
        </p:spPr>
        <p:txBody>
          <a:bodyPr anchor="t" bIns="0" lIns="0" rIns="0" tIns="0">
            <a:noAutofit/>
          </a:bodyPr>
          <a:p>
            <a:pPr algn="l" indent="0" marL="0">
              <a:lnSpc>
                <a:spcPct val="100000"/>
              </a:lnSpc>
            </a:pP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hidden="false" id="206" name="Shape 206"/>
          <p:cNvGrpSpPr/>
          <p:nvPr isPhoto="false"/>
        </p:nvGrpSpPr>
        <p:grpSpPr>
          <a:xfrm flipH="false" flipV="false" rot="0">
            <a:off x="781920" y="5282280"/>
            <a:ext cx="388439" cy="293759"/>
            <a:chOff x="0" y="0"/>
            <a:chExt cx="388439" cy="293759"/>
          </a:xfrm>
        </p:grpSpPr>
        <p:sp>
          <p:nvSpPr>
            <p:cNvPr hidden="false" id="207" name="Shape 207"/>
            <p:cNvSpPr txBox="false"/>
            <p:nvPr isPhoto="false"/>
          </p:nvSpPr>
          <p:spPr>
            <a:xfrm flipH="false" flipV="false" rot="0">
              <a:off x="0" y="0"/>
              <a:ext cx="388439" cy="230039"/>
            </a:xfrm>
            <a:custGeom>
              <a:avLst/>
              <a:gdLst>
                <a:gd fmla="*/ 0 w 388440" name="textAreaLeft"/>
                <a:gd fmla="*/ 388800 w 388440" name="textAreaRight"/>
                <a:gd fmla="*/ 0 h 230040" name="textAreaTop"/>
                <a:gd fmla="*/ 230400 h 23004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88619" name="ODFRight"/>
                <a:gd fmla="val 230504" name="ODFBottom"/>
                <a:gd fmla="val 388619" name="ODFWidth"/>
                <a:gd fmla="val 230504" name="ODFHeight"/>
              </a:gdLst>
              <a:rect b="OXMLTextRectB" l="OXMLTextRectL" r="OXMLTextRectR" t="OXMLTextRectT"/>
              <a:pathLst>
                <a:path fill="norm" h="230504" stroke="true" w="388619">
                  <a:moveTo>
                    <a:pt x="291985" y="229996"/>
                  </a:moveTo>
                  <a:lnTo>
                    <a:pt x="314236" y="229996"/>
                  </a:lnTo>
                  <a:lnTo>
                    <a:pt x="343116" y="224361"/>
                  </a:lnTo>
                  <a:lnTo>
                    <a:pt x="366768" y="209010"/>
                  </a:lnTo>
                  <a:lnTo>
                    <a:pt x="382750" y="186277"/>
                  </a:lnTo>
                  <a:lnTo>
                    <a:pt x="388619" y="158495"/>
                  </a:lnTo>
                  <a:lnTo>
                    <a:pt x="382750" y="130788"/>
                  </a:lnTo>
                  <a:lnTo>
                    <a:pt x="366768" y="108092"/>
                  </a:lnTo>
                  <a:lnTo>
                    <a:pt x="343116" y="92755"/>
                  </a:lnTo>
                  <a:lnTo>
                    <a:pt x="314236" y="87121"/>
                  </a:lnTo>
                  <a:lnTo>
                    <a:pt x="312648" y="87121"/>
                  </a:lnTo>
                  <a:lnTo>
                    <a:pt x="314020" y="81660"/>
                  </a:lnTo>
                  <a:lnTo>
                    <a:pt x="314883" y="76072"/>
                  </a:lnTo>
                  <a:lnTo>
                    <a:pt x="314883" y="70103"/>
                  </a:lnTo>
                  <a:lnTo>
                    <a:pt x="309145" y="42808"/>
                  </a:lnTo>
                  <a:lnTo>
                    <a:pt x="293498" y="20526"/>
                  </a:lnTo>
                  <a:lnTo>
                    <a:pt x="270290" y="5506"/>
                  </a:lnTo>
                  <a:lnTo>
                    <a:pt x="241871" y="0"/>
                  </a:lnTo>
                  <a:lnTo>
                    <a:pt x="219477" y="3371"/>
                  </a:lnTo>
                  <a:lnTo>
                    <a:pt x="199905" y="12779"/>
                  </a:lnTo>
                  <a:lnTo>
                    <a:pt x="184251" y="27164"/>
                  </a:lnTo>
                  <a:lnTo>
                    <a:pt x="173609" y="45465"/>
                  </a:lnTo>
                  <a:lnTo>
                    <a:pt x="167634" y="43279"/>
                  </a:lnTo>
                  <a:lnTo>
                    <a:pt x="161388" y="41687"/>
                  </a:lnTo>
                  <a:lnTo>
                    <a:pt x="154899" y="40715"/>
                  </a:lnTo>
                  <a:lnTo>
                    <a:pt x="148196" y="40385"/>
                  </a:lnTo>
                  <a:lnTo>
                    <a:pt x="126868" y="43902"/>
                  </a:lnTo>
                  <a:lnTo>
                    <a:pt x="108653" y="53657"/>
                  </a:lnTo>
                  <a:lnTo>
                    <a:pt x="94798" y="68460"/>
                  </a:lnTo>
                  <a:lnTo>
                    <a:pt x="86550" y="87121"/>
                  </a:lnTo>
                  <a:lnTo>
                    <a:pt x="74383" y="87121"/>
                  </a:lnTo>
                  <a:lnTo>
                    <a:pt x="45509" y="92755"/>
                  </a:lnTo>
                  <a:lnTo>
                    <a:pt x="21856" y="108092"/>
                  </a:lnTo>
                  <a:lnTo>
                    <a:pt x="5871" y="130788"/>
                  </a:lnTo>
                  <a:lnTo>
                    <a:pt x="0" y="158495"/>
                  </a:lnTo>
                  <a:lnTo>
                    <a:pt x="5871" y="186277"/>
                  </a:lnTo>
                  <a:lnTo>
                    <a:pt x="21856" y="209010"/>
                  </a:lnTo>
                  <a:lnTo>
                    <a:pt x="45509" y="224361"/>
                  </a:lnTo>
                  <a:lnTo>
                    <a:pt x="74383" y="229996"/>
                  </a:lnTo>
                </a:path>
              </a:pathLst>
            </a:custGeom>
            <a:noFill/>
            <a:ln w="9144">
              <a:solidFill>
                <a:srgbClr val="4471C4"/>
              </a:solidFill>
              <a:prstDash val="solid"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209" name="Picture 209"/>
            <p:cNvPicPr preferRelativeResize="true"/>
            <p:nvPr isPhoto="false"/>
          </p:nvPicPr>
          <p:blipFill>
            <a:blip r:embed="rId10"/>
            <a:stretch/>
          </p:blipFill>
          <p:spPr>
            <a:xfrm flipH="false" flipV="false" rot="0">
              <a:off x="91800" y="144360"/>
              <a:ext cx="199080" cy="1494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hidden="false" id="210" name="Shape 210"/>
          <p:cNvSpPr txBox="false"/>
          <p:nvPr isPhoto="false"/>
        </p:nvSpPr>
        <p:spPr>
          <a:xfrm flipH="false" flipV="false" rot="0">
            <a:off x="6009259" y="2683900"/>
            <a:ext cx="455400" cy="448560"/>
          </a:xfrm>
          <a:custGeom>
            <a:avLst/>
            <a:gdLst>
              <a:gd fmla="*/ 0 w 455400" name="textAreaLeft"/>
              <a:gd fmla="*/ 455760 w 455400" name="textAreaRight"/>
              <a:gd fmla="*/ 0 h 448560" name="textAreaTop"/>
              <a:gd fmla="*/ 448920 h 448560" name="textAreaBottom"/>
              <a:gd fmla="val textAreaLeft" name="OXMLTextRectL"/>
              <a:gd fmla="val textAreaTop" name="OXMLTextRectT"/>
              <a:gd fmla="val textAreaRight" name="OXMLTextRectR"/>
              <a:gd fmla="val textAreaBottom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455929" name="ODFRight"/>
              <a:gd fmla="val 448944" name="ODFBottom"/>
              <a:gd fmla="val 455929" name="ODFWidth"/>
              <a:gd fmla="val 448944" name="ODFHeight"/>
            </a:gdLst>
            <a:rect b="OXMLTextRectB" l="OXMLTextRectL" r="OXMLTextRectR" t="OXMLTextRectT"/>
            <a:pathLst>
              <a:path fill="norm" h="448944" stroke="true" w="455929">
                <a:moveTo>
                  <a:pt x="169163" y="194169"/>
                </a:moveTo>
                <a:lnTo>
                  <a:pt x="153584" y="206823"/>
                </a:lnTo>
                <a:lnTo>
                  <a:pt x="134921" y="214441"/>
                </a:lnTo>
                <a:lnTo>
                  <a:pt x="114710" y="216654"/>
                </a:lnTo>
                <a:lnTo>
                  <a:pt x="94487" y="213092"/>
                </a:lnTo>
                <a:lnTo>
                  <a:pt x="80389" y="206621"/>
                </a:lnTo>
                <a:lnTo>
                  <a:pt x="68659" y="197804"/>
                </a:lnTo>
                <a:lnTo>
                  <a:pt x="59430" y="187106"/>
                </a:lnTo>
                <a:lnTo>
                  <a:pt x="52832" y="174992"/>
                </a:lnTo>
                <a:lnTo>
                  <a:pt x="0" y="261606"/>
                </a:lnTo>
                <a:lnTo>
                  <a:pt x="113411" y="323582"/>
                </a:lnTo>
                <a:lnTo>
                  <a:pt x="99742" y="328545"/>
                </a:lnTo>
                <a:lnTo>
                  <a:pt x="84836" y="336139"/>
                </a:lnTo>
                <a:lnTo>
                  <a:pt x="71262" y="345709"/>
                </a:lnTo>
                <a:lnTo>
                  <a:pt x="61594" y="356602"/>
                </a:lnTo>
                <a:lnTo>
                  <a:pt x="53592" y="380011"/>
                </a:lnTo>
                <a:lnTo>
                  <a:pt x="56911" y="402528"/>
                </a:lnTo>
                <a:lnTo>
                  <a:pt x="69971" y="422592"/>
                </a:lnTo>
                <a:lnTo>
                  <a:pt x="91186" y="438644"/>
                </a:lnTo>
                <a:lnTo>
                  <a:pt x="116433" y="447954"/>
                </a:lnTo>
                <a:lnTo>
                  <a:pt x="141335" y="448645"/>
                </a:lnTo>
                <a:lnTo>
                  <a:pt x="163641" y="440144"/>
                </a:lnTo>
                <a:lnTo>
                  <a:pt x="181101" y="421880"/>
                </a:lnTo>
                <a:lnTo>
                  <a:pt x="186221" y="408491"/>
                </a:lnTo>
                <a:lnTo>
                  <a:pt x="188150" y="392590"/>
                </a:lnTo>
                <a:lnTo>
                  <a:pt x="187602" y="376570"/>
                </a:lnTo>
                <a:lnTo>
                  <a:pt x="185292" y="362825"/>
                </a:lnTo>
                <a:lnTo>
                  <a:pt x="298831" y="424801"/>
                </a:lnTo>
                <a:lnTo>
                  <a:pt x="351663" y="338060"/>
                </a:lnTo>
                <a:lnTo>
                  <a:pt x="337312" y="338828"/>
                </a:lnTo>
                <a:lnTo>
                  <a:pt x="322961" y="336678"/>
                </a:lnTo>
                <a:lnTo>
                  <a:pt x="282684" y="308508"/>
                </a:lnTo>
                <a:lnTo>
                  <a:pt x="272107" y="271837"/>
                </a:lnTo>
                <a:lnTo>
                  <a:pt x="275843" y="252716"/>
                </a:lnTo>
                <a:lnTo>
                  <a:pt x="292496" y="227460"/>
                </a:lnTo>
                <a:lnTo>
                  <a:pt x="317531" y="212409"/>
                </a:lnTo>
                <a:lnTo>
                  <a:pt x="346710" y="208621"/>
                </a:lnTo>
                <a:lnTo>
                  <a:pt x="375792" y="217156"/>
                </a:lnTo>
                <a:lnTo>
                  <a:pt x="385615" y="223670"/>
                </a:lnTo>
                <a:lnTo>
                  <a:pt x="393890" y="231459"/>
                </a:lnTo>
                <a:lnTo>
                  <a:pt x="400546" y="240319"/>
                </a:lnTo>
                <a:lnTo>
                  <a:pt x="405511" y="250049"/>
                </a:lnTo>
                <a:lnTo>
                  <a:pt x="453136" y="172071"/>
                </a:lnTo>
                <a:lnTo>
                  <a:pt x="455509" y="165201"/>
                </a:lnTo>
                <a:lnTo>
                  <a:pt x="454977" y="158259"/>
                </a:lnTo>
                <a:lnTo>
                  <a:pt x="451778" y="152032"/>
                </a:lnTo>
                <a:lnTo>
                  <a:pt x="446150" y="147306"/>
                </a:lnTo>
                <a:lnTo>
                  <a:pt x="180593" y="2272"/>
                </a:lnTo>
                <a:lnTo>
                  <a:pt x="173398" y="0"/>
                </a:lnTo>
                <a:lnTo>
                  <a:pt x="166084" y="478"/>
                </a:lnTo>
                <a:lnTo>
                  <a:pt x="159484" y="3504"/>
                </a:lnTo>
                <a:lnTo>
                  <a:pt x="154432" y="8876"/>
                </a:lnTo>
                <a:lnTo>
                  <a:pt x="106934" y="86854"/>
                </a:lnTo>
                <a:lnTo>
                  <a:pt x="118280" y="86050"/>
                </a:lnTo>
                <a:lnTo>
                  <a:pt x="129698" y="87092"/>
                </a:lnTo>
                <a:lnTo>
                  <a:pt x="140973" y="90015"/>
                </a:lnTo>
                <a:lnTo>
                  <a:pt x="151891" y="94855"/>
                </a:lnTo>
                <a:lnTo>
                  <a:pt x="174150" y="114319"/>
                </a:lnTo>
                <a:lnTo>
                  <a:pt x="185277" y="139987"/>
                </a:lnTo>
                <a:lnTo>
                  <a:pt x="184092" y="167917"/>
                </a:lnTo>
                <a:lnTo>
                  <a:pt x="169417" y="194169"/>
                </a:lnTo>
                <a:lnTo>
                  <a:pt x="169163" y="194169"/>
                </a:lnTo>
                <a:close/>
              </a:path>
            </a:pathLst>
          </a:custGeom>
          <a:solidFill>
            <a:schemeClr val="bg1"/>
          </a:solidFill>
          <a:ln w="9144">
            <a:solidFill>
              <a:srgbClr val="4471C4"/>
            </a:solidFill>
            <a:prstDash val="solid"/>
          </a:ln>
        </p:spPr>
        <p:txBody>
          <a:bodyPr anchor="t" bIns="0" lIns="0" rIns="0" tIns="0">
            <a:noAutofit/>
          </a:bodyPr>
          <a:p>
            <a:pPr algn="l" indent="0" marL="0">
              <a:lnSpc>
                <a:spcPct val="100000"/>
              </a:lnSpc>
            </a:pPr>
            <a:endParaRPr b="false" spc="-1" strike="noStrike" sz="18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hidden="false" id="211" name="Shape 211"/>
          <p:cNvGrpSpPr/>
          <p:nvPr isPhoto="false"/>
        </p:nvGrpSpPr>
        <p:grpSpPr>
          <a:xfrm flipH="false" flipV="false" rot="0">
            <a:off x="149144" y="2619503"/>
            <a:ext cx="489240" cy="440279"/>
            <a:chOff x="0" y="0"/>
            <a:chExt cx="489240" cy="440279"/>
          </a:xfrm>
        </p:grpSpPr>
        <p:sp>
          <p:nvSpPr>
            <p:cNvPr hidden="false" id="212" name="Shape 212"/>
            <p:cNvSpPr txBox="false"/>
            <p:nvPr isPhoto="false"/>
          </p:nvSpPr>
          <p:spPr>
            <a:xfrm flipH="false" flipV="false" rot="0">
              <a:off x="0" y="0"/>
              <a:ext cx="489240" cy="440279"/>
            </a:xfrm>
            <a:custGeom>
              <a:avLst/>
              <a:gdLst>
                <a:gd fmla="*/ 0 w 489240" name="textAreaLeft"/>
                <a:gd fmla="*/ 489600 w 489240" name="textAreaRight"/>
                <a:gd fmla="*/ 0 h 440280" name="textAreaTop"/>
                <a:gd fmla="*/ 440640 h 44028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89584" name="ODFRight"/>
                <a:gd fmla="val 440689" name="ODFBottom"/>
                <a:gd fmla="val 489584" name="ODFWidth"/>
                <a:gd fmla="val 440689" name="ODFHeight"/>
              </a:gdLst>
              <a:rect b="OXMLTextRectB" l="OXMLTextRectL" r="OXMLTextRectR" t="OXMLTextRectT"/>
              <a:pathLst>
                <a:path fill="norm" h="440689" stroke="true" w="489584">
                  <a:moveTo>
                    <a:pt x="252984" y="0"/>
                  </a:moveTo>
                  <a:lnTo>
                    <a:pt x="245313" y="0"/>
                  </a:lnTo>
                  <a:lnTo>
                    <a:pt x="237655" y="698"/>
                  </a:lnTo>
                  <a:lnTo>
                    <a:pt x="237655" y="13716"/>
                  </a:lnTo>
                  <a:lnTo>
                    <a:pt x="237655" y="426720"/>
                  </a:lnTo>
                  <a:lnTo>
                    <a:pt x="186715" y="420077"/>
                  </a:lnTo>
                  <a:lnTo>
                    <a:pt x="139928" y="403860"/>
                  </a:lnTo>
                  <a:lnTo>
                    <a:pt x="98653" y="379234"/>
                  </a:lnTo>
                  <a:lnTo>
                    <a:pt x="64211" y="347395"/>
                  </a:lnTo>
                  <a:lnTo>
                    <a:pt x="52641" y="330708"/>
                  </a:lnTo>
                  <a:lnTo>
                    <a:pt x="220967" y="330708"/>
                  </a:lnTo>
                  <a:lnTo>
                    <a:pt x="220967" y="315468"/>
                  </a:lnTo>
                  <a:lnTo>
                    <a:pt x="42075" y="315468"/>
                  </a:lnTo>
                  <a:lnTo>
                    <a:pt x="37947" y="309499"/>
                  </a:lnTo>
                  <a:lnTo>
                    <a:pt x="21196" y="266712"/>
                  </a:lnTo>
                  <a:lnTo>
                    <a:pt x="16192" y="227076"/>
                  </a:lnTo>
                  <a:lnTo>
                    <a:pt x="220967" y="227076"/>
                  </a:lnTo>
                  <a:lnTo>
                    <a:pt x="220967" y="213372"/>
                  </a:lnTo>
                  <a:lnTo>
                    <a:pt x="16192" y="213372"/>
                  </a:lnTo>
                  <a:lnTo>
                    <a:pt x="21196" y="173736"/>
                  </a:lnTo>
                  <a:lnTo>
                    <a:pt x="37947" y="130949"/>
                  </a:lnTo>
                  <a:lnTo>
                    <a:pt x="43141" y="123444"/>
                  </a:lnTo>
                  <a:lnTo>
                    <a:pt x="220967" y="123444"/>
                  </a:lnTo>
                  <a:lnTo>
                    <a:pt x="220967" y="109728"/>
                  </a:lnTo>
                  <a:lnTo>
                    <a:pt x="52654" y="109728"/>
                  </a:lnTo>
                  <a:lnTo>
                    <a:pt x="64211" y="93052"/>
                  </a:lnTo>
                  <a:lnTo>
                    <a:pt x="98653" y="61214"/>
                  </a:lnTo>
                  <a:lnTo>
                    <a:pt x="139928" y="36588"/>
                  </a:lnTo>
                  <a:lnTo>
                    <a:pt x="186715" y="20370"/>
                  </a:lnTo>
                  <a:lnTo>
                    <a:pt x="237655" y="13716"/>
                  </a:lnTo>
                  <a:lnTo>
                    <a:pt x="237655" y="698"/>
                  </a:lnTo>
                  <a:lnTo>
                    <a:pt x="195694" y="4457"/>
                  </a:lnTo>
                  <a:lnTo>
                    <a:pt x="149567" y="17233"/>
                  </a:lnTo>
                  <a:lnTo>
                    <a:pt x="107886" y="37465"/>
                  </a:lnTo>
                  <a:lnTo>
                    <a:pt x="71628" y="64300"/>
                  </a:lnTo>
                  <a:lnTo>
                    <a:pt x="41732" y="96850"/>
                  </a:lnTo>
                  <a:lnTo>
                    <a:pt x="19189" y="134277"/>
                  </a:lnTo>
                  <a:lnTo>
                    <a:pt x="4953" y="175679"/>
                  </a:lnTo>
                  <a:lnTo>
                    <a:pt x="0" y="220218"/>
                  </a:lnTo>
                  <a:lnTo>
                    <a:pt x="4953" y="264248"/>
                  </a:lnTo>
                  <a:lnTo>
                    <a:pt x="19189" y="305422"/>
                  </a:lnTo>
                  <a:lnTo>
                    <a:pt x="41732" y="342811"/>
                  </a:lnTo>
                  <a:lnTo>
                    <a:pt x="71628" y="375475"/>
                  </a:lnTo>
                  <a:lnTo>
                    <a:pt x="107886" y="402513"/>
                  </a:lnTo>
                  <a:lnTo>
                    <a:pt x="149567" y="422960"/>
                  </a:lnTo>
                  <a:lnTo>
                    <a:pt x="195694" y="435914"/>
                  </a:lnTo>
                  <a:lnTo>
                    <a:pt x="245313" y="440436"/>
                  </a:lnTo>
                  <a:lnTo>
                    <a:pt x="252984" y="440436"/>
                  </a:lnTo>
                  <a:lnTo>
                    <a:pt x="252984" y="426720"/>
                  </a:lnTo>
                  <a:lnTo>
                    <a:pt x="252984" y="13716"/>
                  </a:lnTo>
                  <a:lnTo>
                    <a:pt x="252984" y="0"/>
                  </a:lnTo>
                  <a:close/>
                </a:path>
                <a:path fill="norm" h="440689" stroke="true" w="489584">
                  <a:moveTo>
                    <a:pt x="489204" y="206502"/>
                  </a:moveTo>
                  <a:lnTo>
                    <a:pt x="487299" y="199517"/>
                  </a:lnTo>
                  <a:lnTo>
                    <a:pt x="487299" y="194437"/>
                  </a:lnTo>
                  <a:lnTo>
                    <a:pt x="454914" y="187579"/>
                  </a:lnTo>
                  <a:lnTo>
                    <a:pt x="454914" y="185801"/>
                  </a:lnTo>
                  <a:lnTo>
                    <a:pt x="483489" y="168656"/>
                  </a:lnTo>
                  <a:lnTo>
                    <a:pt x="481584" y="165100"/>
                  </a:lnTo>
                  <a:lnTo>
                    <a:pt x="478396" y="154851"/>
                  </a:lnTo>
                  <a:lnTo>
                    <a:pt x="474675" y="144741"/>
                  </a:lnTo>
                  <a:lnTo>
                    <a:pt x="470992" y="135890"/>
                  </a:lnTo>
                  <a:lnTo>
                    <a:pt x="470598" y="134937"/>
                  </a:lnTo>
                  <a:lnTo>
                    <a:pt x="466344" y="125603"/>
                  </a:lnTo>
                  <a:lnTo>
                    <a:pt x="465035" y="123825"/>
                  </a:lnTo>
                  <a:lnTo>
                    <a:pt x="462572" y="120459"/>
                  </a:lnTo>
                  <a:lnTo>
                    <a:pt x="462026" y="120459"/>
                  </a:lnTo>
                  <a:lnTo>
                    <a:pt x="430149" y="123825"/>
                  </a:lnTo>
                  <a:lnTo>
                    <a:pt x="430149" y="122174"/>
                  </a:lnTo>
                  <a:lnTo>
                    <a:pt x="449199" y="99822"/>
                  </a:lnTo>
                  <a:lnTo>
                    <a:pt x="445389" y="94615"/>
                  </a:lnTo>
                  <a:lnTo>
                    <a:pt x="439305" y="86652"/>
                  </a:lnTo>
                  <a:lnTo>
                    <a:pt x="416814" y="63627"/>
                  </a:lnTo>
                  <a:lnTo>
                    <a:pt x="413004" y="60198"/>
                  </a:lnTo>
                  <a:lnTo>
                    <a:pt x="382524" y="72263"/>
                  </a:lnTo>
                  <a:lnTo>
                    <a:pt x="390144" y="43053"/>
                  </a:lnTo>
                  <a:lnTo>
                    <a:pt x="386334" y="41275"/>
                  </a:lnTo>
                  <a:lnTo>
                    <a:pt x="342519" y="17145"/>
                  </a:lnTo>
                  <a:lnTo>
                    <a:pt x="319659" y="39624"/>
                  </a:lnTo>
                  <a:lnTo>
                    <a:pt x="317754" y="39624"/>
                  </a:lnTo>
                  <a:lnTo>
                    <a:pt x="317715" y="37401"/>
                  </a:lnTo>
                  <a:lnTo>
                    <a:pt x="315849" y="8636"/>
                  </a:lnTo>
                  <a:lnTo>
                    <a:pt x="304419" y="6858"/>
                  </a:lnTo>
                  <a:lnTo>
                    <a:pt x="296075" y="4343"/>
                  </a:lnTo>
                  <a:lnTo>
                    <a:pt x="287743" y="2146"/>
                  </a:lnTo>
                  <a:lnTo>
                    <a:pt x="278701" y="596"/>
                  </a:lnTo>
                  <a:lnTo>
                    <a:pt x="268224" y="0"/>
                  </a:lnTo>
                  <a:lnTo>
                    <a:pt x="268224" y="13716"/>
                  </a:lnTo>
                  <a:lnTo>
                    <a:pt x="276491" y="14287"/>
                  </a:lnTo>
                  <a:lnTo>
                    <a:pt x="284416" y="15659"/>
                  </a:lnTo>
                  <a:lnTo>
                    <a:pt x="292328" y="17360"/>
                  </a:lnTo>
                  <a:lnTo>
                    <a:pt x="300609" y="18923"/>
                  </a:lnTo>
                  <a:lnTo>
                    <a:pt x="302514" y="48133"/>
                  </a:lnTo>
                  <a:lnTo>
                    <a:pt x="308229" y="49911"/>
                  </a:lnTo>
                  <a:lnTo>
                    <a:pt x="312039" y="51562"/>
                  </a:lnTo>
                  <a:lnTo>
                    <a:pt x="313944" y="51562"/>
                  </a:lnTo>
                  <a:lnTo>
                    <a:pt x="317754" y="53340"/>
                  </a:lnTo>
                  <a:lnTo>
                    <a:pt x="323469" y="54991"/>
                  </a:lnTo>
                  <a:lnTo>
                    <a:pt x="339115" y="39624"/>
                  </a:lnTo>
                  <a:lnTo>
                    <a:pt x="344424" y="34417"/>
                  </a:lnTo>
                  <a:lnTo>
                    <a:pt x="352844" y="37401"/>
                  </a:lnTo>
                  <a:lnTo>
                    <a:pt x="360133" y="40665"/>
                  </a:lnTo>
                  <a:lnTo>
                    <a:pt x="366915" y="44335"/>
                  </a:lnTo>
                  <a:lnTo>
                    <a:pt x="372999" y="48133"/>
                  </a:lnTo>
                  <a:lnTo>
                    <a:pt x="363474" y="77470"/>
                  </a:lnTo>
                  <a:lnTo>
                    <a:pt x="369189" y="79121"/>
                  </a:lnTo>
                  <a:lnTo>
                    <a:pt x="371094" y="82550"/>
                  </a:lnTo>
                  <a:lnTo>
                    <a:pt x="374904" y="84328"/>
                  </a:lnTo>
                  <a:lnTo>
                    <a:pt x="376809" y="85979"/>
                  </a:lnTo>
                  <a:lnTo>
                    <a:pt x="380619" y="89408"/>
                  </a:lnTo>
                  <a:lnTo>
                    <a:pt x="409194" y="75692"/>
                  </a:lnTo>
                  <a:lnTo>
                    <a:pt x="414870" y="81114"/>
                  </a:lnTo>
                  <a:lnTo>
                    <a:pt x="420382" y="86868"/>
                  </a:lnTo>
                  <a:lnTo>
                    <a:pt x="425526" y="92633"/>
                  </a:lnTo>
                  <a:lnTo>
                    <a:pt x="430149" y="98044"/>
                  </a:lnTo>
                  <a:lnTo>
                    <a:pt x="411099" y="122174"/>
                  </a:lnTo>
                  <a:lnTo>
                    <a:pt x="414909" y="125603"/>
                  </a:lnTo>
                  <a:lnTo>
                    <a:pt x="418719" y="132461"/>
                  </a:lnTo>
                  <a:lnTo>
                    <a:pt x="420624" y="134239"/>
                  </a:lnTo>
                  <a:lnTo>
                    <a:pt x="422529" y="139319"/>
                  </a:lnTo>
                  <a:lnTo>
                    <a:pt x="460387" y="149059"/>
                  </a:lnTo>
                  <a:lnTo>
                    <a:pt x="464439" y="163449"/>
                  </a:lnTo>
                  <a:lnTo>
                    <a:pt x="437769" y="178943"/>
                  </a:lnTo>
                  <a:lnTo>
                    <a:pt x="439674" y="184150"/>
                  </a:lnTo>
                  <a:lnTo>
                    <a:pt x="439674" y="187579"/>
                  </a:lnTo>
                  <a:lnTo>
                    <a:pt x="441579" y="191008"/>
                  </a:lnTo>
                  <a:lnTo>
                    <a:pt x="441579" y="197980"/>
                  </a:lnTo>
                  <a:lnTo>
                    <a:pt x="442074" y="197980"/>
                  </a:lnTo>
                  <a:lnTo>
                    <a:pt x="473964" y="204724"/>
                  </a:lnTo>
                  <a:lnTo>
                    <a:pt x="473964" y="234048"/>
                  </a:lnTo>
                  <a:lnTo>
                    <a:pt x="473456" y="234048"/>
                  </a:lnTo>
                  <a:lnTo>
                    <a:pt x="441579" y="240919"/>
                  </a:lnTo>
                  <a:lnTo>
                    <a:pt x="441579" y="249428"/>
                  </a:lnTo>
                  <a:lnTo>
                    <a:pt x="439674" y="252857"/>
                  </a:lnTo>
                  <a:lnTo>
                    <a:pt x="439674" y="256286"/>
                  </a:lnTo>
                  <a:lnTo>
                    <a:pt x="437769" y="259842"/>
                  </a:lnTo>
                  <a:lnTo>
                    <a:pt x="464439" y="276987"/>
                  </a:lnTo>
                  <a:lnTo>
                    <a:pt x="462673" y="283730"/>
                  </a:lnTo>
                  <a:lnTo>
                    <a:pt x="460387" y="290766"/>
                  </a:lnTo>
                  <a:lnTo>
                    <a:pt x="457733" y="297815"/>
                  </a:lnTo>
                  <a:lnTo>
                    <a:pt x="454914" y="304546"/>
                  </a:lnTo>
                  <a:lnTo>
                    <a:pt x="422529" y="301117"/>
                  </a:lnTo>
                  <a:lnTo>
                    <a:pt x="416814" y="311404"/>
                  </a:lnTo>
                  <a:lnTo>
                    <a:pt x="414909" y="313182"/>
                  </a:lnTo>
                  <a:lnTo>
                    <a:pt x="411099" y="318262"/>
                  </a:lnTo>
                  <a:lnTo>
                    <a:pt x="430149" y="340614"/>
                  </a:lnTo>
                  <a:lnTo>
                    <a:pt x="425526" y="346786"/>
                  </a:lnTo>
                  <a:lnTo>
                    <a:pt x="420382" y="352463"/>
                  </a:lnTo>
                  <a:lnTo>
                    <a:pt x="414769" y="357886"/>
                  </a:lnTo>
                  <a:lnTo>
                    <a:pt x="409194" y="362966"/>
                  </a:lnTo>
                  <a:lnTo>
                    <a:pt x="380619" y="351028"/>
                  </a:lnTo>
                  <a:lnTo>
                    <a:pt x="376809" y="354457"/>
                  </a:lnTo>
                  <a:lnTo>
                    <a:pt x="374904" y="356108"/>
                  </a:lnTo>
                  <a:lnTo>
                    <a:pt x="371094" y="357886"/>
                  </a:lnTo>
                  <a:lnTo>
                    <a:pt x="369189" y="359537"/>
                  </a:lnTo>
                  <a:lnTo>
                    <a:pt x="363474" y="362966"/>
                  </a:lnTo>
                  <a:lnTo>
                    <a:pt x="372999" y="390525"/>
                  </a:lnTo>
                  <a:lnTo>
                    <a:pt x="366915" y="394411"/>
                  </a:lnTo>
                  <a:lnTo>
                    <a:pt x="360133" y="398284"/>
                  </a:lnTo>
                  <a:lnTo>
                    <a:pt x="352628" y="402145"/>
                  </a:lnTo>
                  <a:lnTo>
                    <a:pt x="344424" y="406019"/>
                  </a:lnTo>
                  <a:lnTo>
                    <a:pt x="339140" y="400812"/>
                  </a:lnTo>
                  <a:lnTo>
                    <a:pt x="323469" y="385318"/>
                  </a:lnTo>
                  <a:lnTo>
                    <a:pt x="317754" y="387096"/>
                  </a:lnTo>
                  <a:lnTo>
                    <a:pt x="313944" y="387096"/>
                  </a:lnTo>
                  <a:lnTo>
                    <a:pt x="312039" y="388874"/>
                  </a:lnTo>
                  <a:lnTo>
                    <a:pt x="308229" y="390525"/>
                  </a:lnTo>
                  <a:lnTo>
                    <a:pt x="302514" y="390525"/>
                  </a:lnTo>
                  <a:lnTo>
                    <a:pt x="300609" y="419735"/>
                  </a:lnTo>
                  <a:lnTo>
                    <a:pt x="292328" y="422084"/>
                  </a:lnTo>
                  <a:lnTo>
                    <a:pt x="284416" y="423900"/>
                  </a:lnTo>
                  <a:lnTo>
                    <a:pt x="276491" y="425386"/>
                  </a:lnTo>
                  <a:lnTo>
                    <a:pt x="268224" y="426720"/>
                  </a:lnTo>
                  <a:lnTo>
                    <a:pt x="268224" y="440436"/>
                  </a:lnTo>
                  <a:lnTo>
                    <a:pt x="315849" y="430149"/>
                  </a:lnTo>
                  <a:lnTo>
                    <a:pt x="317665" y="402145"/>
                  </a:lnTo>
                  <a:lnTo>
                    <a:pt x="317754" y="400812"/>
                  </a:lnTo>
                  <a:lnTo>
                    <a:pt x="319659" y="400812"/>
                  </a:lnTo>
                  <a:lnTo>
                    <a:pt x="342519" y="421513"/>
                  </a:lnTo>
                  <a:lnTo>
                    <a:pt x="346329" y="419735"/>
                  </a:lnTo>
                  <a:lnTo>
                    <a:pt x="357390" y="415594"/>
                  </a:lnTo>
                  <a:lnTo>
                    <a:pt x="367753" y="410781"/>
                  </a:lnTo>
                  <a:lnTo>
                    <a:pt x="376135" y="406019"/>
                  </a:lnTo>
                  <a:lnTo>
                    <a:pt x="377393" y="405307"/>
                  </a:lnTo>
                  <a:lnTo>
                    <a:pt x="386334" y="399161"/>
                  </a:lnTo>
                  <a:lnTo>
                    <a:pt x="390144" y="395732"/>
                  </a:lnTo>
                  <a:lnTo>
                    <a:pt x="382524" y="368173"/>
                  </a:lnTo>
                  <a:lnTo>
                    <a:pt x="382524" y="366395"/>
                  </a:lnTo>
                  <a:lnTo>
                    <a:pt x="413004" y="380238"/>
                  </a:lnTo>
                  <a:lnTo>
                    <a:pt x="416814" y="376809"/>
                  </a:lnTo>
                  <a:lnTo>
                    <a:pt x="425018" y="368998"/>
                  </a:lnTo>
                  <a:lnTo>
                    <a:pt x="427469" y="366395"/>
                  </a:lnTo>
                  <a:lnTo>
                    <a:pt x="430707" y="362966"/>
                  </a:lnTo>
                  <a:lnTo>
                    <a:pt x="432523" y="361048"/>
                  </a:lnTo>
                  <a:lnTo>
                    <a:pt x="439305" y="352793"/>
                  </a:lnTo>
                  <a:lnTo>
                    <a:pt x="445389" y="344043"/>
                  </a:lnTo>
                  <a:lnTo>
                    <a:pt x="449199" y="340614"/>
                  </a:lnTo>
                  <a:lnTo>
                    <a:pt x="430149" y="316611"/>
                  </a:lnTo>
                  <a:lnTo>
                    <a:pt x="430149" y="314896"/>
                  </a:lnTo>
                  <a:lnTo>
                    <a:pt x="430644" y="314896"/>
                  </a:lnTo>
                  <a:lnTo>
                    <a:pt x="462534" y="318262"/>
                  </a:lnTo>
                  <a:lnTo>
                    <a:pt x="466280" y="314896"/>
                  </a:lnTo>
                  <a:lnTo>
                    <a:pt x="470598" y="304812"/>
                  </a:lnTo>
                  <a:lnTo>
                    <a:pt x="470700" y="304546"/>
                  </a:lnTo>
                  <a:lnTo>
                    <a:pt x="474675" y="295071"/>
                  </a:lnTo>
                  <a:lnTo>
                    <a:pt x="478396" y="285318"/>
                  </a:lnTo>
                  <a:lnTo>
                    <a:pt x="481584" y="275209"/>
                  </a:lnTo>
                  <a:lnTo>
                    <a:pt x="483489" y="270129"/>
                  </a:lnTo>
                  <a:lnTo>
                    <a:pt x="454914" y="254635"/>
                  </a:lnTo>
                  <a:lnTo>
                    <a:pt x="454914" y="252857"/>
                  </a:lnTo>
                  <a:lnTo>
                    <a:pt x="487299" y="245999"/>
                  </a:lnTo>
                  <a:lnTo>
                    <a:pt x="487299" y="240919"/>
                  </a:lnTo>
                  <a:lnTo>
                    <a:pt x="489165" y="234048"/>
                  </a:lnTo>
                  <a:lnTo>
                    <a:pt x="489204" y="20650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214" name="Picture 214"/>
            <p:cNvPicPr preferRelativeResize="true"/>
            <p:nvPr isPhoto="false"/>
          </p:nvPicPr>
          <p:blipFill>
            <a:blip r:embed="rId11"/>
            <a:stretch/>
          </p:blipFill>
          <p:spPr>
            <a:xfrm flipH="false" flipV="false" rot="0">
              <a:off x="264960" y="109800"/>
              <a:ext cx="101880" cy="2206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hidden="false" id="215" name="Shape 215"/>
            <p:cNvSpPr txBox="false"/>
            <p:nvPr isPhoto="false"/>
          </p:nvSpPr>
          <p:spPr>
            <a:xfrm flipH="false" flipV="false" rot="0">
              <a:off x="68399" y="0"/>
              <a:ext cx="344520" cy="440279"/>
            </a:xfrm>
            <a:custGeom>
              <a:avLst/>
              <a:gdLst>
                <a:gd fmla="*/ 0 w 344520" name="textAreaLeft"/>
                <a:gd fmla="*/ 344880 w 344520" name="textAreaRight"/>
                <a:gd fmla="*/ 0 h 440280" name="textAreaTop"/>
                <a:gd fmla="*/ 440640 h 44028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44805" name="ODFRight"/>
                <a:gd fmla="val 440689" name="ODFBottom"/>
                <a:gd fmla="val 344805" name="ODFWidth"/>
                <a:gd fmla="val 440689" name="ODFHeight"/>
              </a:gdLst>
              <a:rect b="OXMLTextRectB" l="OXMLTextRectL" r="OXMLTextRectR" t="OXMLTextRectT"/>
              <a:pathLst>
                <a:path fill="norm" h="440689" stroke="true" w="344805">
                  <a:moveTo>
                    <a:pt x="175260" y="0"/>
                  </a:moveTo>
                  <a:lnTo>
                    <a:pt x="138049" y="5346"/>
                  </a:lnTo>
                  <a:lnTo>
                    <a:pt x="138049" y="20243"/>
                  </a:lnTo>
                  <a:lnTo>
                    <a:pt x="128689" y="29578"/>
                  </a:lnTo>
                  <a:lnTo>
                    <a:pt x="110248" y="63677"/>
                  </a:lnTo>
                  <a:lnTo>
                    <a:pt x="96088" y="108102"/>
                  </a:lnTo>
                  <a:lnTo>
                    <a:pt x="87020" y="160921"/>
                  </a:lnTo>
                  <a:lnTo>
                    <a:pt x="83820" y="220218"/>
                  </a:lnTo>
                  <a:lnTo>
                    <a:pt x="87020" y="279527"/>
                  </a:lnTo>
                  <a:lnTo>
                    <a:pt x="96088" y="332346"/>
                  </a:lnTo>
                  <a:lnTo>
                    <a:pt x="110248" y="376770"/>
                  </a:lnTo>
                  <a:lnTo>
                    <a:pt x="128689" y="410870"/>
                  </a:lnTo>
                  <a:lnTo>
                    <a:pt x="138049" y="420217"/>
                  </a:lnTo>
                  <a:lnTo>
                    <a:pt x="132969" y="419315"/>
                  </a:lnTo>
                  <a:lnTo>
                    <a:pt x="94818" y="398424"/>
                  </a:lnTo>
                  <a:lnTo>
                    <a:pt x="62382" y="366052"/>
                  </a:lnTo>
                  <a:lnTo>
                    <a:pt x="37249" y="324218"/>
                  </a:lnTo>
                  <a:lnTo>
                    <a:pt x="21005" y="274942"/>
                  </a:lnTo>
                  <a:lnTo>
                    <a:pt x="15240" y="220218"/>
                  </a:lnTo>
                  <a:lnTo>
                    <a:pt x="21005" y="165506"/>
                  </a:lnTo>
                  <a:lnTo>
                    <a:pt x="37249" y="116230"/>
                  </a:lnTo>
                  <a:lnTo>
                    <a:pt x="62382" y="74396"/>
                  </a:lnTo>
                  <a:lnTo>
                    <a:pt x="94818" y="42024"/>
                  </a:lnTo>
                  <a:lnTo>
                    <a:pt x="132969" y="21132"/>
                  </a:lnTo>
                  <a:lnTo>
                    <a:pt x="138049" y="20243"/>
                  </a:lnTo>
                  <a:lnTo>
                    <a:pt x="138049" y="5346"/>
                  </a:lnTo>
                  <a:lnTo>
                    <a:pt x="98018" y="22288"/>
                  </a:lnTo>
                  <a:lnTo>
                    <a:pt x="65481" y="48209"/>
                  </a:lnTo>
                  <a:lnTo>
                    <a:pt x="38379" y="82257"/>
                  </a:lnTo>
                  <a:lnTo>
                    <a:pt x="17741" y="123139"/>
                  </a:lnTo>
                  <a:lnTo>
                    <a:pt x="4597" y="169557"/>
                  </a:lnTo>
                  <a:lnTo>
                    <a:pt x="0" y="220218"/>
                  </a:lnTo>
                  <a:lnTo>
                    <a:pt x="4597" y="270332"/>
                  </a:lnTo>
                  <a:lnTo>
                    <a:pt x="17741" y="316534"/>
                  </a:lnTo>
                  <a:lnTo>
                    <a:pt x="38379" y="357441"/>
                  </a:lnTo>
                  <a:lnTo>
                    <a:pt x="65481" y="391680"/>
                  </a:lnTo>
                  <a:lnTo>
                    <a:pt x="98018" y="417842"/>
                  </a:lnTo>
                  <a:lnTo>
                    <a:pt x="134950" y="434555"/>
                  </a:lnTo>
                  <a:lnTo>
                    <a:pt x="175260" y="440436"/>
                  </a:lnTo>
                  <a:lnTo>
                    <a:pt x="175260" y="426720"/>
                  </a:lnTo>
                  <a:lnTo>
                    <a:pt x="153428" y="417131"/>
                  </a:lnTo>
                  <a:lnTo>
                    <a:pt x="132791" y="389699"/>
                  </a:lnTo>
                  <a:lnTo>
                    <a:pt x="115455" y="346405"/>
                  </a:lnTo>
                  <a:lnTo>
                    <a:pt x="103505" y="289255"/>
                  </a:lnTo>
                  <a:lnTo>
                    <a:pt x="99060" y="220218"/>
                  </a:lnTo>
                  <a:lnTo>
                    <a:pt x="103505" y="151193"/>
                  </a:lnTo>
                  <a:lnTo>
                    <a:pt x="115455" y="94043"/>
                  </a:lnTo>
                  <a:lnTo>
                    <a:pt x="132791" y="50749"/>
                  </a:lnTo>
                  <a:lnTo>
                    <a:pt x="153428" y="23317"/>
                  </a:lnTo>
                  <a:lnTo>
                    <a:pt x="175260" y="13716"/>
                  </a:lnTo>
                  <a:lnTo>
                    <a:pt x="175260" y="0"/>
                  </a:lnTo>
                  <a:close/>
                </a:path>
                <a:path fill="norm" h="440689" stroke="true" w="344805">
                  <a:moveTo>
                    <a:pt x="237744" y="219456"/>
                  </a:moveTo>
                  <a:lnTo>
                    <a:pt x="232918" y="197866"/>
                  </a:lnTo>
                  <a:lnTo>
                    <a:pt x="219671" y="180454"/>
                  </a:lnTo>
                  <a:lnTo>
                    <a:pt x="199847" y="168833"/>
                  </a:lnTo>
                  <a:lnTo>
                    <a:pt x="175260" y="164592"/>
                  </a:lnTo>
                  <a:lnTo>
                    <a:pt x="175260" y="178308"/>
                  </a:lnTo>
                  <a:lnTo>
                    <a:pt x="193281" y="181597"/>
                  </a:lnTo>
                  <a:lnTo>
                    <a:pt x="208203" y="190500"/>
                  </a:lnTo>
                  <a:lnTo>
                    <a:pt x="218363" y="203606"/>
                  </a:lnTo>
                  <a:lnTo>
                    <a:pt x="222123" y="219456"/>
                  </a:lnTo>
                  <a:lnTo>
                    <a:pt x="218363" y="235318"/>
                  </a:lnTo>
                  <a:lnTo>
                    <a:pt x="208203" y="248412"/>
                  </a:lnTo>
                  <a:lnTo>
                    <a:pt x="193281" y="257327"/>
                  </a:lnTo>
                  <a:lnTo>
                    <a:pt x="175260" y="260604"/>
                  </a:lnTo>
                  <a:lnTo>
                    <a:pt x="175260" y="274320"/>
                  </a:lnTo>
                  <a:lnTo>
                    <a:pt x="199847" y="269849"/>
                  </a:lnTo>
                  <a:lnTo>
                    <a:pt x="219671" y="257797"/>
                  </a:lnTo>
                  <a:lnTo>
                    <a:pt x="232918" y="240309"/>
                  </a:lnTo>
                  <a:lnTo>
                    <a:pt x="237744" y="219456"/>
                  </a:lnTo>
                  <a:close/>
                </a:path>
                <a:path fill="norm" h="440689" stroke="true" w="344805">
                  <a:moveTo>
                    <a:pt x="344424" y="219456"/>
                  </a:moveTo>
                  <a:lnTo>
                    <a:pt x="338429" y="178714"/>
                  </a:lnTo>
                  <a:lnTo>
                    <a:pt x="321487" y="142240"/>
                  </a:lnTo>
                  <a:lnTo>
                    <a:pt x="295160" y="111442"/>
                  </a:lnTo>
                  <a:lnTo>
                    <a:pt x="260972" y="87718"/>
                  </a:lnTo>
                  <a:lnTo>
                    <a:pt x="220497" y="72453"/>
                  </a:lnTo>
                  <a:lnTo>
                    <a:pt x="175260" y="67056"/>
                  </a:lnTo>
                  <a:lnTo>
                    <a:pt x="175260" y="80899"/>
                  </a:lnTo>
                  <a:lnTo>
                    <a:pt x="223723" y="87998"/>
                  </a:lnTo>
                  <a:lnTo>
                    <a:pt x="265925" y="107734"/>
                  </a:lnTo>
                  <a:lnTo>
                    <a:pt x="299262" y="137769"/>
                  </a:lnTo>
                  <a:lnTo>
                    <a:pt x="321170" y="175793"/>
                  </a:lnTo>
                  <a:lnTo>
                    <a:pt x="329044" y="219456"/>
                  </a:lnTo>
                  <a:lnTo>
                    <a:pt x="321170" y="263131"/>
                  </a:lnTo>
                  <a:lnTo>
                    <a:pt x="299262" y="301155"/>
                  </a:lnTo>
                  <a:lnTo>
                    <a:pt x="265925" y="331190"/>
                  </a:lnTo>
                  <a:lnTo>
                    <a:pt x="223723" y="350926"/>
                  </a:lnTo>
                  <a:lnTo>
                    <a:pt x="175260" y="358013"/>
                  </a:lnTo>
                  <a:lnTo>
                    <a:pt x="175260" y="371856"/>
                  </a:lnTo>
                  <a:lnTo>
                    <a:pt x="220497" y="366344"/>
                  </a:lnTo>
                  <a:lnTo>
                    <a:pt x="260743" y="350926"/>
                  </a:lnTo>
                  <a:lnTo>
                    <a:pt x="295160" y="326859"/>
                  </a:lnTo>
                  <a:lnTo>
                    <a:pt x="321487" y="295948"/>
                  </a:lnTo>
                  <a:lnTo>
                    <a:pt x="338429" y="259638"/>
                  </a:lnTo>
                  <a:lnTo>
                    <a:pt x="344424" y="21945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hidden="false" id="216" name="Shape 216"/>
          <p:cNvGrpSpPr/>
          <p:nvPr isPhoto="false"/>
        </p:nvGrpSpPr>
        <p:grpSpPr>
          <a:xfrm flipH="false" flipV="false" rot="0">
            <a:off x="224564" y="1784843"/>
            <a:ext cx="408600" cy="451080"/>
            <a:chOff x="0" y="0"/>
            <a:chExt cx="408600" cy="451080"/>
          </a:xfrm>
        </p:grpSpPr>
        <p:sp>
          <p:nvSpPr>
            <p:cNvPr hidden="false" id="217" name="Shape 217"/>
            <p:cNvSpPr txBox="false"/>
            <p:nvPr isPhoto="false"/>
          </p:nvSpPr>
          <p:spPr>
            <a:xfrm flipH="false" flipV="false" rot="0">
              <a:off x="0" y="0"/>
              <a:ext cx="408600" cy="451080"/>
            </a:xfrm>
            <a:custGeom>
              <a:avLst/>
              <a:gdLst>
                <a:gd fmla="*/ 0 w 408600" name="textAreaLeft"/>
                <a:gd fmla="*/ 408960 w 408600" name="textAreaRight"/>
                <a:gd fmla="*/ 0 h 451080" name="textAreaTop"/>
                <a:gd fmla="*/ 451440 h 45108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08940" name="ODFRight"/>
                <a:gd fmla="val 451485" name="ODFBottom"/>
                <a:gd fmla="val 408940" name="ODFWidth"/>
                <a:gd fmla="val 451485" name="ODFHeight"/>
              </a:gdLst>
              <a:rect b="OXMLTextRectB" l="OXMLTextRectL" r="OXMLTextRectR" t="OXMLTextRectT"/>
              <a:pathLst>
                <a:path fill="norm" h="451485" stroke="true" w="408940">
                  <a:moveTo>
                    <a:pt x="156972" y="27686"/>
                  </a:moveTo>
                  <a:lnTo>
                    <a:pt x="28956" y="27686"/>
                  </a:lnTo>
                  <a:lnTo>
                    <a:pt x="28956" y="41656"/>
                  </a:lnTo>
                  <a:lnTo>
                    <a:pt x="28956" y="281686"/>
                  </a:lnTo>
                  <a:lnTo>
                    <a:pt x="28956" y="295656"/>
                  </a:lnTo>
                  <a:lnTo>
                    <a:pt x="156972" y="295656"/>
                  </a:lnTo>
                  <a:lnTo>
                    <a:pt x="156972" y="281686"/>
                  </a:lnTo>
                  <a:lnTo>
                    <a:pt x="42049" y="281686"/>
                  </a:lnTo>
                  <a:lnTo>
                    <a:pt x="42049" y="41656"/>
                  </a:lnTo>
                  <a:lnTo>
                    <a:pt x="156972" y="41656"/>
                  </a:lnTo>
                  <a:lnTo>
                    <a:pt x="156972" y="27686"/>
                  </a:lnTo>
                  <a:close/>
                </a:path>
                <a:path fill="norm" h="451485" stroke="true" w="408940">
                  <a:moveTo>
                    <a:pt x="211836" y="83820"/>
                  </a:moveTo>
                  <a:lnTo>
                    <a:pt x="198120" y="83820"/>
                  </a:lnTo>
                  <a:lnTo>
                    <a:pt x="198120" y="111252"/>
                  </a:lnTo>
                  <a:lnTo>
                    <a:pt x="211836" y="111252"/>
                  </a:lnTo>
                  <a:lnTo>
                    <a:pt x="211836" y="83820"/>
                  </a:lnTo>
                  <a:close/>
                </a:path>
                <a:path fill="norm" h="451485" stroke="true" w="408940">
                  <a:moveTo>
                    <a:pt x="239268" y="59182"/>
                  </a:moveTo>
                  <a:lnTo>
                    <a:pt x="180174" y="0"/>
                  </a:lnTo>
                  <a:lnTo>
                    <a:pt x="0" y="0"/>
                  </a:lnTo>
                  <a:lnTo>
                    <a:pt x="0" y="324612"/>
                  </a:lnTo>
                  <a:lnTo>
                    <a:pt x="155663" y="324612"/>
                  </a:lnTo>
                  <a:lnTo>
                    <a:pt x="155663" y="310134"/>
                  </a:lnTo>
                  <a:lnTo>
                    <a:pt x="14414" y="310134"/>
                  </a:lnTo>
                  <a:lnTo>
                    <a:pt x="14414" y="14478"/>
                  </a:lnTo>
                  <a:lnTo>
                    <a:pt x="172961" y="14478"/>
                  </a:lnTo>
                  <a:lnTo>
                    <a:pt x="224853" y="64897"/>
                  </a:lnTo>
                  <a:lnTo>
                    <a:pt x="224853" y="112522"/>
                  </a:lnTo>
                  <a:lnTo>
                    <a:pt x="239268" y="112522"/>
                  </a:lnTo>
                  <a:lnTo>
                    <a:pt x="239268" y="59182"/>
                  </a:lnTo>
                  <a:close/>
                </a:path>
                <a:path fill="norm" h="451485" stroke="true" w="408940">
                  <a:moveTo>
                    <a:pt x="408432" y="185674"/>
                  </a:moveTo>
                  <a:lnTo>
                    <a:pt x="395465" y="172694"/>
                  </a:lnTo>
                  <a:lnTo>
                    <a:pt x="395465" y="191389"/>
                  </a:lnTo>
                  <a:lnTo>
                    <a:pt x="395465" y="436626"/>
                  </a:lnTo>
                  <a:lnTo>
                    <a:pt x="183578" y="436626"/>
                  </a:lnTo>
                  <a:lnTo>
                    <a:pt x="183578" y="140970"/>
                  </a:lnTo>
                  <a:lnTo>
                    <a:pt x="342125" y="140970"/>
                  </a:lnTo>
                  <a:lnTo>
                    <a:pt x="395465" y="191389"/>
                  </a:lnTo>
                  <a:lnTo>
                    <a:pt x="395465" y="172694"/>
                  </a:lnTo>
                  <a:lnTo>
                    <a:pt x="363791" y="140970"/>
                  </a:lnTo>
                  <a:lnTo>
                    <a:pt x="349338" y="126492"/>
                  </a:lnTo>
                  <a:lnTo>
                    <a:pt x="169164" y="126492"/>
                  </a:lnTo>
                  <a:lnTo>
                    <a:pt x="169164" y="451104"/>
                  </a:lnTo>
                  <a:lnTo>
                    <a:pt x="408432" y="451104"/>
                  </a:lnTo>
                  <a:lnTo>
                    <a:pt x="408432" y="436626"/>
                  </a:lnTo>
                  <a:lnTo>
                    <a:pt x="408432" y="18567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219" name="Picture 219"/>
            <p:cNvPicPr preferRelativeResize="true"/>
            <p:nvPr isPhoto="false"/>
          </p:nvPicPr>
          <p:blipFill>
            <a:blip r:embed="rId12"/>
            <a:stretch/>
          </p:blipFill>
          <p:spPr>
            <a:xfrm flipH="false" flipV="false" rot="0">
              <a:off x="254520" y="27360"/>
              <a:ext cx="83519" cy="83519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hidden="false" id="221" name="Picture 221"/>
            <p:cNvPicPr preferRelativeResize="true"/>
            <p:nvPr isPhoto="false"/>
          </p:nvPicPr>
          <p:blipFill>
            <a:blip r:embed="rId13"/>
            <a:stretch/>
          </p:blipFill>
          <p:spPr>
            <a:xfrm flipH="false" flipV="false" rot="0">
              <a:off x="71639" y="338400"/>
              <a:ext cx="84960" cy="8351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hidden="false" id="222" name="Shape 222"/>
            <p:cNvSpPr txBox="false"/>
            <p:nvPr isPhoto="false"/>
          </p:nvSpPr>
          <p:spPr>
            <a:xfrm flipH="false" flipV="false" rot="0">
              <a:off x="211679" y="167760"/>
              <a:ext cx="155159" cy="240839"/>
            </a:xfrm>
            <a:custGeom>
              <a:avLst/>
              <a:gdLst>
                <a:gd fmla="*/ 0 w 155160" name="textAreaLeft"/>
                <a:gd fmla="*/ 155520 w 155160" name="textAreaRight"/>
                <a:gd fmla="*/ 0 h 240840" name="textAreaTop"/>
                <a:gd fmla="*/ 241200 h 24084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55575" name="ODFRight"/>
                <a:gd fmla="val 241300" name="ODFBottom"/>
                <a:gd fmla="val 155575" name="ODFWidth"/>
                <a:gd fmla="val 241300" name="ODFHeight"/>
              </a:gdLst>
              <a:rect b="OXMLTextRectB" l="OXMLTextRectL" r="OXMLTextRectR" t="OXMLTextRectT"/>
              <a:pathLst>
                <a:path fill="norm" h="241300" stroke="true" w="155575">
                  <a:moveTo>
                    <a:pt x="99047" y="28956"/>
                  </a:moveTo>
                  <a:lnTo>
                    <a:pt x="0" y="28956"/>
                  </a:lnTo>
                  <a:lnTo>
                    <a:pt x="0" y="44196"/>
                  </a:lnTo>
                  <a:lnTo>
                    <a:pt x="99047" y="44196"/>
                  </a:lnTo>
                  <a:lnTo>
                    <a:pt x="99047" y="28956"/>
                  </a:lnTo>
                  <a:close/>
                </a:path>
                <a:path fill="norm" h="241300" stroke="true" w="155575">
                  <a:moveTo>
                    <a:pt x="99047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99047" y="15240"/>
                  </a:lnTo>
                  <a:lnTo>
                    <a:pt x="99047" y="0"/>
                  </a:lnTo>
                  <a:close/>
                </a:path>
                <a:path fill="norm" h="241300" stroke="true" w="155575">
                  <a:moveTo>
                    <a:pt x="155435" y="227076"/>
                  </a:moveTo>
                  <a:lnTo>
                    <a:pt x="0" y="227076"/>
                  </a:lnTo>
                  <a:lnTo>
                    <a:pt x="0" y="240792"/>
                  </a:lnTo>
                  <a:lnTo>
                    <a:pt x="155435" y="240792"/>
                  </a:lnTo>
                  <a:lnTo>
                    <a:pt x="155435" y="227076"/>
                  </a:lnTo>
                  <a:close/>
                </a:path>
                <a:path fill="norm" h="241300" stroke="true" w="155575">
                  <a:moveTo>
                    <a:pt x="155435" y="198120"/>
                  </a:moveTo>
                  <a:lnTo>
                    <a:pt x="0" y="198120"/>
                  </a:lnTo>
                  <a:lnTo>
                    <a:pt x="0" y="213360"/>
                  </a:lnTo>
                  <a:lnTo>
                    <a:pt x="155435" y="213360"/>
                  </a:lnTo>
                  <a:lnTo>
                    <a:pt x="155435" y="198120"/>
                  </a:lnTo>
                  <a:close/>
                </a:path>
                <a:path fill="norm" h="241300" stroke="true" w="155575">
                  <a:moveTo>
                    <a:pt x="155435" y="170688"/>
                  </a:moveTo>
                  <a:lnTo>
                    <a:pt x="0" y="170688"/>
                  </a:lnTo>
                  <a:lnTo>
                    <a:pt x="0" y="184404"/>
                  </a:lnTo>
                  <a:lnTo>
                    <a:pt x="155435" y="184404"/>
                  </a:lnTo>
                  <a:lnTo>
                    <a:pt x="155435" y="170688"/>
                  </a:lnTo>
                  <a:close/>
                </a:path>
                <a:path fill="norm" h="241300" stroke="true" w="155575">
                  <a:moveTo>
                    <a:pt x="155435" y="141732"/>
                  </a:moveTo>
                  <a:lnTo>
                    <a:pt x="0" y="141732"/>
                  </a:lnTo>
                  <a:lnTo>
                    <a:pt x="0" y="156972"/>
                  </a:lnTo>
                  <a:lnTo>
                    <a:pt x="155435" y="156972"/>
                  </a:lnTo>
                  <a:lnTo>
                    <a:pt x="155435" y="141732"/>
                  </a:lnTo>
                  <a:close/>
                </a:path>
                <a:path fill="norm" h="241300" stroke="true" w="155575">
                  <a:moveTo>
                    <a:pt x="155435" y="112776"/>
                  </a:moveTo>
                  <a:lnTo>
                    <a:pt x="0" y="112776"/>
                  </a:lnTo>
                  <a:lnTo>
                    <a:pt x="0" y="128016"/>
                  </a:lnTo>
                  <a:lnTo>
                    <a:pt x="155435" y="128016"/>
                  </a:lnTo>
                  <a:lnTo>
                    <a:pt x="155435" y="112776"/>
                  </a:lnTo>
                  <a:close/>
                </a:path>
                <a:path fill="norm" h="241300" stroke="true" w="155575">
                  <a:moveTo>
                    <a:pt x="155435" y="85344"/>
                  </a:moveTo>
                  <a:lnTo>
                    <a:pt x="0" y="85344"/>
                  </a:lnTo>
                  <a:lnTo>
                    <a:pt x="0" y="100584"/>
                  </a:lnTo>
                  <a:lnTo>
                    <a:pt x="155435" y="100584"/>
                  </a:lnTo>
                  <a:lnTo>
                    <a:pt x="155435" y="85344"/>
                  </a:lnTo>
                  <a:close/>
                </a:path>
                <a:path fill="norm" h="241300" stroke="true" w="155575">
                  <a:moveTo>
                    <a:pt x="155435" y="56388"/>
                  </a:moveTo>
                  <a:lnTo>
                    <a:pt x="0" y="56388"/>
                  </a:lnTo>
                  <a:lnTo>
                    <a:pt x="0" y="71628"/>
                  </a:lnTo>
                  <a:lnTo>
                    <a:pt x="155435" y="71628"/>
                  </a:lnTo>
                  <a:lnTo>
                    <a:pt x="155435" y="5638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224" name="Picture 224"/>
            <p:cNvPicPr preferRelativeResize="true"/>
            <p:nvPr isPhoto="false"/>
          </p:nvPicPr>
          <p:blipFill>
            <a:blip r:embed="rId14"/>
            <a:stretch/>
          </p:blipFill>
          <p:spPr>
            <a:xfrm flipH="false" flipV="false" rot="0">
              <a:off x="169200" y="6120"/>
              <a:ext cx="63720" cy="63719"/>
            </a:xfrm>
            <a:prstGeom prst="rect">
              <a:avLst/>
            </a:prstGeom>
            <a:ln w="0">
              <a:noFill/>
            </a:ln>
          </p:spPr>
        </p:pic>
        <p:sp>
          <p:nvSpPr>
            <p:cNvPr hidden="false" id="225" name="Shape 225"/>
            <p:cNvSpPr txBox="false"/>
            <p:nvPr isPhoto="false"/>
          </p:nvSpPr>
          <p:spPr>
            <a:xfrm flipH="false" flipV="false" rot="0">
              <a:off x="338039" y="134279"/>
              <a:ext cx="63720" cy="62639"/>
            </a:xfrm>
            <a:custGeom>
              <a:avLst/>
              <a:gdLst>
                <a:gd fmla="*/ 0 w 63720" name="textAreaLeft"/>
                <a:gd fmla="*/ 64080 w 63720" name="textAreaRight"/>
                <a:gd fmla="*/ 0 h 62640" name="textAreaTop"/>
                <a:gd fmla="*/ 63000 h 6264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64134" name="ODFRight"/>
                <a:gd fmla="val 62864" name="ODFBottom"/>
                <a:gd fmla="val 64134" name="ODFWidth"/>
                <a:gd fmla="val 62864" name="ODFHeight"/>
              </a:gdLst>
              <a:rect b="OXMLTextRectB" l="OXMLTextRectL" r="OXMLTextRectR" t="OXMLTextRectT"/>
              <a:pathLst>
                <a:path fill="norm" h="62864" stroke="true" w="64134">
                  <a:moveTo>
                    <a:pt x="14541" y="0"/>
                  </a:moveTo>
                  <a:lnTo>
                    <a:pt x="0" y="0"/>
                  </a:lnTo>
                  <a:lnTo>
                    <a:pt x="0" y="62484"/>
                  </a:lnTo>
                  <a:lnTo>
                    <a:pt x="64007" y="62484"/>
                  </a:lnTo>
                  <a:lnTo>
                    <a:pt x="64007" y="48260"/>
                  </a:lnTo>
                  <a:lnTo>
                    <a:pt x="14541" y="48260"/>
                  </a:lnTo>
                  <a:lnTo>
                    <a:pt x="1454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hidden="false" id="226" name="Shape 226"/>
          <p:cNvGrpSpPr/>
          <p:nvPr isPhoto="false"/>
        </p:nvGrpSpPr>
        <p:grpSpPr>
          <a:xfrm flipH="false" flipV="false" rot="0">
            <a:off x="6022939" y="1978357"/>
            <a:ext cx="452520" cy="444059"/>
            <a:chOff x="0" y="0"/>
            <a:chExt cx="452520" cy="444059"/>
          </a:xfrm>
        </p:grpSpPr>
        <p:sp>
          <p:nvSpPr>
            <p:cNvPr hidden="false" id="227" name="Shape 227"/>
            <p:cNvSpPr txBox="false"/>
            <p:nvPr isPhoto="false"/>
          </p:nvSpPr>
          <p:spPr>
            <a:xfrm flipH="false" flipV="false" rot="0">
              <a:off x="0" y="0"/>
              <a:ext cx="347760" cy="361519"/>
            </a:xfrm>
            <a:custGeom>
              <a:avLst/>
              <a:gdLst>
                <a:gd fmla="*/ 0 w 347760" name="textAreaLeft"/>
                <a:gd fmla="*/ 348120 w 347760" name="textAreaRight"/>
                <a:gd fmla="*/ 0 h 361080" name="textAreaTop"/>
                <a:gd fmla="*/ 361440 h 36108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47979" name="ODFRight"/>
                <a:gd fmla="val 361314" name="ODFBottom"/>
                <a:gd fmla="val 347979" name="ODFWidth"/>
                <a:gd fmla="val 361314" name="ODFHeight"/>
              </a:gdLst>
              <a:rect b="OXMLTextRectB" l="OXMLTextRectL" r="OXMLTextRectR" t="OXMLTextRectT"/>
              <a:pathLst>
                <a:path fill="norm" h="361314" stroke="true" w="347979">
                  <a:moveTo>
                    <a:pt x="120396" y="236232"/>
                  </a:moveTo>
                  <a:lnTo>
                    <a:pt x="105156" y="236232"/>
                  </a:lnTo>
                  <a:lnTo>
                    <a:pt x="105156" y="251460"/>
                  </a:lnTo>
                  <a:lnTo>
                    <a:pt x="120396" y="251460"/>
                  </a:lnTo>
                  <a:lnTo>
                    <a:pt x="120396" y="236232"/>
                  </a:lnTo>
                  <a:close/>
                </a:path>
                <a:path fill="norm" h="361314" stroke="true" w="347979">
                  <a:moveTo>
                    <a:pt x="147828" y="207264"/>
                  </a:moveTo>
                  <a:lnTo>
                    <a:pt x="134099" y="207264"/>
                  </a:lnTo>
                  <a:lnTo>
                    <a:pt x="134099" y="222504"/>
                  </a:lnTo>
                  <a:lnTo>
                    <a:pt x="147828" y="222504"/>
                  </a:lnTo>
                  <a:lnTo>
                    <a:pt x="147828" y="207264"/>
                  </a:lnTo>
                  <a:close/>
                </a:path>
                <a:path fill="norm" h="361314" stroke="true" w="347979">
                  <a:moveTo>
                    <a:pt x="176784" y="178320"/>
                  </a:moveTo>
                  <a:lnTo>
                    <a:pt x="163068" y="178320"/>
                  </a:lnTo>
                  <a:lnTo>
                    <a:pt x="163068" y="193548"/>
                  </a:lnTo>
                  <a:lnTo>
                    <a:pt x="176784" y="193548"/>
                  </a:lnTo>
                  <a:lnTo>
                    <a:pt x="176784" y="178320"/>
                  </a:lnTo>
                  <a:close/>
                </a:path>
                <a:path fill="norm" h="361314" stroke="true" w="347979">
                  <a:moveTo>
                    <a:pt x="204216" y="147828"/>
                  </a:moveTo>
                  <a:lnTo>
                    <a:pt x="192024" y="147828"/>
                  </a:lnTo>
                  <a:lnTo>
                    <a:pt x="192024" y="163068"/>
                  </a:lnTo>
                  <a:lnTo>
                    <a:pt x="204216" y="163068"/>
                  </a:lnTo>
                  <a:lnTo>
                    <a:pt x="204216" y="147828"/>
                  </a:lnTo>
                  <a:close/>
                </a:path>
                <a:path fill="norm" h="361314" stroke="true" w="347979">
                  <a:moveTo>
                    <a:pt x="262128" y="280416"/>
                  </a:moveTo>
                  <a:lnTo>
                    <a:pt x="248412" y="280416"/>
                  </a:lnTo>
                  <a:lnTo>
                    <a:pt x="248412" y="295656"/>
                  </a:lnTo>
                  <a:lnTo>
                    <a:pt x="262128" y="295656"/>
                  </a:lnTo>
                  <a:lnTo>
                    <a:pt x="262128" y="280416"/>
                  </a:lnTo>
                  <a:close/>
                </a:path>
                <a:path fill="norm" h="361314" stroke="true" w="347979">
                  <a:moveTo>
                    <a:pt x="275844" y="3683"/>
                  </a:moveTo>
                  <a:lnTo>
                    <a:pt x="274066" y="1905"/>
                  </a:lnTo>
                  <a:lnTo>
                    <a:pt x="272288" y="0"/>
                  </a:lnTo>
                  <a:lnTo>
                    <a:pt x="35306" y="0"/>
                  </a:lnTo>
                  <a:lnTo>
                    <a:pt x="21590" y="2921"/>
                  </a:lnTo>
                  <a:lnTo>
                    <a:pt x="10363" y="10845"/>
                  </a:lnTo>
                  <a:lnTo>
                    <a:pt x="2781" y="22567"/>
                  </a:lnTo>
                  <a:lnTo>
                    <a:pt x="0" y="36830"/>
                  </a:lnTo>
                  <a:lnTo>
                    <a:pt x="0" y="110617"/>
                  </a:lnTo>
                  <a:lnTo>
                    <a:pt x="14097" y="110617"/>
                  </a:lnTo>
                  <a:lnTo>
                    <a:pt x="14097" y="36830"/>
                  </a:lnTo>
                  <a:lnTo>
                    <a:pt x="15671" y="27978"/>
                  </a:lnTo>
                  <a:lnTo>
                    <a:pt x="20078" y="20980"/>
                  </a:lnTo>
                  <a:lnTo>
                    <a:pt x="26784" y="16383"/>
                  </a:lnTo>
                  <a:lnTo>
                    <a:pt x="35306" y="14732"/>
                  </a:lnTo>
                  <a:lnTo>
                    <a:pt x="251079" y="14732"/>
                  </a:lnTo>
                  <a:lnTo>
                    <a:pt x="77851" y="195326"/>
                  </a:lnTo>
                  <a:lnTo>
                    <a:pt x="33540" y="149225"/>
                  </a:lnTo>
                  <a:lnTo>
                    <a:pt x="12319" y="127127"/>
                  </a:lnTo>
                  <a:lnTo>
                    <a:pt x="10668" y="125349"/>
                  </a:lnTo>
                  <a:lnTo>
                    <a:pt x="3556" y="125349"/>
                  </a:lnTo>
                  <a:lnTo>
                    <a:pt x="1778" y="127127"/>
                  </a:lnTo>
                  <a:lnTo>
                    <a:pt x="0" y="129032"/>
                  </a:lnTo>
                  <a:lnTo>
                    <a:pt x="0" y="357505"/>
                  </a:lnTo>
                  <a:lnTo>
                    <a:pt x="3556" y="361188"/>
                  </a:lnTo>
                  <a:lnTo>
                    <a:pt x="222758" y="361188"/>
                  </a:lnTo>
                  <a:lnTo>
                    <a:pt x="224536" y="359283"/>
                  </a:lnTo>
                  <a:lnTo>
                    <a:pt x="226314" y="355600"/>
                  </a:lnTo>
                  <a:lnTo>
                    <a:pt x="226314" y="350139"/>
                  </a:lnTo>
                  <a:lnTo>
                    <a:pt x="224536" y="348234"/>
                  </a:lnTo>
                  <a:lnTo>
                    <a:pt x="222821" y="346456"/>
                  </a:lnTo>
                  <a:lnTo>
                    <a:pt x="159131" y="280162"/>
                  </a:lnTo>
                  <a:lnTo>
                    <a:pt x="266954" y="167640"/>
                  </a:lnTo>
                  <a:lnTo>
                    <a:pt x="268732" y="163957"/>
                  </a:lnTo>
                  <a:lnTo>
                    <a:pt x="268732" y="160274"/>
                  </a:lnTo>
                  <a:lnTo>
                    <a:pt x="266954" y="156591"/>
                  </a:lnTo>
                  <a:lnTo>
                    <a:pt x="210439" y="97663"/>
                  </a:lnTo>
                  <a:lnTo>
                    <a:pt x="199771" y="108712"/>
                  </a:lnTo>
                  <a:lnTo>
                    <a:pt x="251079" y="162179"/>
                  </a:lnTo>
                  <a:lnTo>
                    <a:pt x="143256" y="274574"/>
                  </a:lnTo>
                  <a:lnTo>
                    <a:pt x="141478" y="278257"/>
                  </a:lnTo>
                  <a:lnTo>
                    <a:pt x="141478" y="281940"/>
                  </a:lnTo>
                  <a:lnTo>
                    <a:pt x="143256" y="285623"/>
                  </a:lnTo>
                  <a:lnTo>
                    <a:pt x="201549" y="346456"/>
                  </a:lnTo>
                  <a:lnTo>
                    <a:pt x="14097" y="346456"/>
                  </a:lnTo>
                  <a:lnTo>
                    <a:pt x="14097" y="149225"/>
                  </a:lnTo>
                  <a:lnTo>
                    <a:pt x="72504" y="211963"/>
                  </a:lnTo>
                  <a:lnTo>
                    <a:pt x="76073" y="213741"/>
                  </a:lnTo>
                  <a:lnTo>
                    <a:pt x="79629" y="213741"/>
                  </a:lnTo>
                  <a:lnTo>
                    <a:pt x="83058" y="211963"/>
                  </a:lnTo>
                  <a:lnTo>
                    <a:pt x="99021" y="195326"/>
                  </a:lnTo>
                  <a:lnTo>
                    <a:pt x="272351" y="14732"/>
                  </a:lnTo>
                  <a:lnTo>
                    <a:pt x="274066" y="12954"/>
                  </a:lnTo>
                  <a:lnTo>
                    <a:pt x="275844" y="11049"/>
                  </a:lnTo>
                  <a:lnTo>
                    <a:pt x="275844" y="3683"/>
                  </a:lnTo>
                  <a:close/>
                </a:path>
                <a:path fill="norm" h="361314" stroke="true" w="347979">
                  <a:moveTo>
                    <a:pt x="289560" y="251460"/>
                  </a:moveTo>
                  <a:lnTo>
                    <a:pt x="275844" y="251460"/>
                  </a:lnTo>
                  <a:lnTo>
                    <a:pt x="275844" y="265176"/>
                  </a:lnTo>
                  <a:lnTo>
                    <a:pt x="289560" y="265176"/>
                  </a:lnTo>
                  <a:lnTo>
                    <a:pt x="289560" y="251460"/>
                  </a:lnTo>
                  <a:close/>
                </a:path>
                <a:path fill="norm" h="361314" stroke="true" w="347979">
                  <a:moveTo>
                    <a:pt x="320040" y="222504"/>
                  </a:moveTo>
                  <a:lnTo>
                    <a:pt x="304800" y="222504"/>
                  </a:lnTo>
                  <a:lnTo>
                    <a:pt x="304800" y="236220"/>
                  </a:lnTo>
                  <a:lnTo>
                    <a:pt x="320040" y="236220"/>
                  </a:lnTo>
                  <a:lnTo>
                    <a:pt x="320040" y="222504"/>
                  </a:lnTo>
                  <a:close/>
                </a:path>
                <a:path fill="norm" h="361314" stroke="true" w="347979">
                  <a:moveTo>
                    <a:pt x="347472" y="193548"/>
                  </a:moveTo>
                  <a:lnTo>
                    <a:pt x="332232" y="193548"/>
                  </a:lnTo>
                  <a:lnTo>
                    <a:pt x="332232" y="207264"/>
                  </a:lnTo>
                  <a:lnTo>
                    <a:pt x="347472" y="207264"/>
                  </a:lnTo>
                  <a:lnTo>
                    <a:pt x="347472" y="19354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229" name="Picture 229"/>
            <p:cNvPicPr preferRelativeResize="true"/>
            <p:nvPr isPhoto="false"/>
          </p:nvPicPr>
          <p:blipFill>
            <a:blip r:embed="rId15"/>
            <a:stretch/>
          </p:blipFill>
          <p:spPr>
            <a:xfrm flipH="false" flipV="false" rot="0">
              <a:off x="0" y="377018"/>
              <a:ext cx="162720" cy="66681"/>
            </a:xfrm>
            <a:prstGeom prst="rect">
              <a:avLst/>
            </a:prstGeom>
            <a:ln w="0">
              <a:noFill/>
            </a:ln>
          </p:spPr>
        </p:pic>
        <p:sp>
          <p:nvSpPr>
            <p:cNvPr hidden="false" id="230" name="Shape 230"/>
            <p:cNvSpPr txBox="false"/>
            <p:nvPr isPhoto="false"/>
          </p:nvSpPr>
          <p:spPr>
            <a:xfrm flipH="false" flipV="false" rot="0">
              <a:off x="176760" y="82540"/>
              <a:ext cx="275760" cy="361519"/>
            </a:xfrm>
            <a:custGeom>
              <a:avLst/>
              <a:gdLst>
                <a:gd fmla="*/ 0 w 275760" name="textAreaLeft"/>
                <a:gd fmla="*/ 276120 w 275760" name="textAreaRight"/>
                <a:gd fmla="*/ 0 h 361080" name="textAreaTop"/>
                <a:gd fmla="*/ 361440 h 361080" name="textAreaBottom"/>
                <a:gd fmla="val textAreaLeft" name="OXMLTextRectL"/>
                <a:gd fmla="val textAreaTop" name="OXMLTextRectT"/>
                <a:gd fmla="val textAreaRight" name="OXMLTextRectR"/>
                <a:gd fmla="val textAreaBottom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276225" name="ODFRight"/>
                <a:gd fmla="val 361314" name="ODFBottom"/>
                <a:gd fmla="val 276225" name="ODFWidth"/>
                <a:gd fmla="val 361314" name="ODFHeight"/>
              </a:gdLst>
              <a:rect b="OXMLTextRectB" l="OXMLTextRectL" r="OXMLTextRectR" t="OXMLTextRectT"/>
              <a:pathLst>
                <a:path fill="norm" h="361314" stroke="true" w="276225">
                  <a:moveTo>
                    <a:pt x="199771" y="145541"/>
                  </a:moveTo>
                  <a:lnTo>
                    <a:pt x="196215" y="145541"/>
                  </a:lnTo>
                  <a:lnTo>
                    <a:pt x="192786" y="149225"/>
                  </a:lnTo>
                  <a:lnTo>
                    <a:pt x="1777" y="348233"/>
                  </a:lnTo>
                  <a:lnTo>
                    <a:pt x="0" y="350138"/>
                  </a:lnTo>
                  <a:lnTo>
                    <a:pt x="0" y="355600"/>
                  </a:lnTo>
                  <a:lnTo>
                    <a:pt x="1777" y="359282"/>
                  </a:lnTo>
                  <a:lnTo>
                    <a:pt x="3555" y="361188"/>
                  </a:lnTo>
                  <a:lnTo>
                    <a:pt x="240538" y="361188"/>
                  </a:lnTo>
                  <a:lnTo>
                    <a:pt x="254252" y="358272"/>
                  </a:lnTo>
                  <a:lnTo>
                    <a:pt x="265477" y="350345"/>
                  </a:lnTo>
                  <a:lnTo>
                    <a:pt x="267995" y="346455"/>
                  </a:lnTo>
                  <a:lnTo>
                    <a:pt x="24765" y="346455"/>
                  </a:lnTo>
                  <a:lnTo>
                    <a:pt x="197993" y="163956"/>
                  </a:lnTo>
                  <a:lnTo>
                    <a:pt x="217461" y="163956"/>
                  </a:lnTo>
                  <a:lnTo>
                    <a:pt x="199771" y="145541"/>
                  </a:lnTo>
                  <a:close/>
                </a:path>
                <a:path fill="norm" h="361314" stroke="true" w="276225">
                  <a:moveTo>
                    <a:pt x="275844" y="250570"/>
                  </a:moveTo>
                  <a:lnTo>
                    <a:pt x="261747" y="250570"/>
                  </a:lnTo>
                  <a:lnTo>
                    <a:pt x="261747" y="324357"/>
                  </a:lnTo>
                  <a:lnTo>
                    <a:pt x="260165" y="332472"/>
                  </a:lnTo>
                  <a:lnTo>
                    <a:pt x="255762" y="339550"/>
                  </a:lnTo>
                  <a:lnTo>
                    <a:pt x="249048" y="344556"/>
                  </a:lnTo>
                  <a:lnTo>
                    <a:pt x="240538" y="346455"/>
                  </a:lnTo>
                  <a:lnTo>
                    <a:pt x="267995" y="346455"/>
                  </a:lnTo>
                  <a:lnTo>
                    <a:pt x="273059" y="338631"/>
                  </a:lnTo>
                  <a:lnTo>
                    <a:pt x="275844" y="324357"/>
                  </a:lnTo>
                  <a:lnTo>
                    <a:pt x="275844" y="250570"/>
                  </a:lnTo>
                  <a:close/>
                </a:path>
                <a:path fill="norm" h="361314" stroke="true" w="276225">
                  <a:moveTo>
                    <a:pt x="272288" y="0"/>
                  </a:moveTo>
                  <a:lnTo>
                    <a:pt x="53086" y="0"/>
                  </a:lnTo>
                  <a:lnTo>
                    <a:pt x="51307" y="1904"/>
                  </a:lnTo>
                  <a:lnTo>
                    <a:pt x="49529" y="3682"/>
                  </a:lnTo>
                  <a:lnTo>
                    <a:pt x="49529" y="11048"/>
                  </a:lnTo>
                  <a:lnTo>
                    <a:pt x="51307" y="12953"/>
                  </a:lnTo>
                  <a:lnTo>
                    <a:pt x="116713" y="81025"/>
                  </a:lnTo>
                  <a:lnTo>
                    <a:pt x="8890" y="193547"/>
                  </a:lnTo>
                  <a:lnTo>
                    <a:pt x="7112" y="197230"/>
                  </a:lnTo>
                  <a:lnTo>
                    <a:pt x="7112" y="200913"/>
                  </a:lnTo>
                  <a:lnTo>
                    <a:pt x="8890" y="204596"/>
                  </a:lnTo>
                  <a:lnTo>
                    <a:pt x="65404" y="263525"/>
                  </a:lnTo>
                  <a:lnTo>
                    <a:pt x="76073" y="252475"/>
                  </a:lnTo>
                  <a:lnTo>
                    <a:pt x="24765" y="199008"/>
                  </a:lnTo>
                  <a:lnTo>
                    <a:pt x="132588" y="86613"/>
                  </a:lnTo>
                  <a:lnTo>
                    <a:pt x="134366" y="82930"/>
                  </a:lnTo>
                  <a:lnTo>
                    <a:pt x="134366" y="79247"/>
                  </a:lnTo>
                  <a:lnTo>
                    <a:pt x="132588" y="75564"/>
                  </a:lnTo>
                  <a:lnTo>
                    <a:pt x="74295" y="14731"/>
                  </a:lnTo>
                  <a:lnTo>
                    <a:pt x="275844" y="14731"/>
                  </a:lnTo>
                  <a:lnTo>
                    <a:pt x="275844" y="3682"/>
                  </a:lnTo>
                  <a:lnTo>
                    <a:pt x="272288" y="0"/>
                  </a:lnTo>
                  <a:close/>
                </a:path>
                <a:path fill="norm" h="361314" stroke="true" w="276225">
                  <a:moveTo>
                    <a:pt x="217461" y="163956"/>
                  </a:moveTo>
                  <a:lnTo>
                    <a:pt x="197993" y="163956"/>
                  </a:lnTo>
                  <a:lnTo>
                    <a:pt x="265175" y="235838"/>
                  </a:lnTo>
                  <a:lnTo>
                    <a:pt x="272288" y="235838"/>
                  </a:lnTo>
                  <a:lnTo>
                    <a:pt x="274066" y="234060"/>
                  </a:lnTo>
                  <a:lnTo>
                    <a:pt x="275844" y="230377"/>
                  </a:lnTo>
                  <a:lnTo>
                    <a:pt x="275844" y="210057"/>
                  </a:lnTo>
                  <a:lnTo>
                    <a:pt x="261747" y="210057"/>
                  </a:lnTo>
                  <a:lnTo>
                    <a:pt x="217461" y="163956"/>
                  </a:lnTo>
                  <a:close/>
                </a:path>
                <a:path fill="norm" h="361314" stroke="true" w="276225">
                  <a:moveTo>
                    <a:pt x="275844" y="14731"/>
                  </a:moveTo>
                  <a:lnTo>
                    <a:pt x="261747" y="14731"/>
                  </a:lnTo>
                  <a:lnTo>
                    <a:pt x="261747" y="210057"/>
                  </a:lnTo>
                  <a:lnTo>
                    <a:pt x="275844" y="210057"/>
                  </a:lnTo>
                  <a:lnTo>
                    <a:pt x="275844" y="1473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</p:spPr>
          <p:txBody>
            <a:bodyPr anchor="t" bIns="0" lIns="0" rIns="0" tIns="0">
              <a:noAutofit/>
            </a:bodyPr>
            <a:p>
              <a:pPr algn="l" indent="0" marL="0">
                <a:lnSpc>
                  <a:spcPct val="100000"/>
                </a:lnSpc>
              </a:pPr>
              <a:endParaRPr b="false" spc="-1" strike="noStrike" sz="1800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hidden="false" id="232" name="Picture 232"/>
            <p:cNvPicPr preferRelativeResize="true"/>
            <p:nvPr isPhoto="false"/>
          </p:nvPicPr>
          <p:blipFill>
            <a:blip r:embed="rId16"/>
            <a:stretch/>
          </p:blipFill>
          <p:spPr>
            <a:xfrm flipH="false" flipV="false" rot="0">
              <a:off x="289440" y="0"/>
              <a:ext cx="162720" cy="66681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hidden="false" id="233" name="Shape 233"/>
          <p:cNvSpPr txBox="false"/>
          <p:nvPr isPhoto="false"/>
        </p:nvSpPr>
        <p:spPr>
          <a:xfrm flipH="false" flipV="false" rot="0">
            <a:off x="4800240" y="5765040"/>
            <a:ext cx="2977920" cy="798840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33480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269280" marL="281880">
              <a:lnSpc>
                <a:spcPct val="100000"/>
              </a:lnSpc>
              <a:spcBef>
                <a:spcPts val="264"/>
              </a:spcBef>
              <a:buClr>
                <a:srgbClr val="000000"/>
              </a:buClr>
              <a:buSzPct val="118000"/>
              <a:buFont typeface="Wingdings"/>
              <a:buChar char=""/>
            </a:pPr>
            <a:r>
              <a:rPr b="fals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Интеграция</a:t>
            </a:r>
            <a:r>
              <a:rPr b="false" spc="9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с</a:t>
            </a:r>
            <a:r>
              <a:rPr b="false" spc="43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2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проектом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0" marL="196920">
              <a:lnSpc>
                <a:spcPct val="100000"/>
              </a:lnSpc>
              <a:spcBef>
                <a:spcPts val="170"/>
              </a:spcBef>
            </a:pPr>
            <a:r>
              <a:rPr b="fals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«Национальной</a:t>
            </a:r>
            <a:r>
              <a:rPr b="false" spc="12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биржи</a:t>
            </a:r>
            <a:r>
              <a:rPr b="false" spc="38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2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данных»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l" indent="-269280" marL="281880">
              <a:lnSpc>
                <a:spcPct val="100000"/>
              </a:lnSpc>
              <a:spcBef>
                <a:spcPts val="816"/>
              </a:spcBef>
              <a:buClr>
                <a:srgbClr val="000000"/>
              </a:buClr>
              <a:buSzPct val="118000"/>
              <a:buFont typeface="Wingdings"/>
              <a:buChar char=""/>
            </a:pPr>
            <a:r>
              <a:rPr b="fals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Управление</a:t>
            </a:r>
            <a:r>
              <a:rPr b="false" spc="18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стоимостью</a:t>
            </a:r>
            <a:r>
              <a:rPr b="false" spc="29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 </a:t>
            </a:r>
            <a:r>
              <a:rPr b="false" spc="-12" strike="noStrike" sz="1400">
                <a:solidFill>
                  <a:srgbClr val="11444E"/>
                </a:solidFill>
                <a:latin typeface="Tahoma"/>
                <a:ea typeface="Tahoma"/>
                <a:cs typeface="Tahoma"/>
              </a:rPr>
              <a:t>данных</a:t>
            </a:r>
            <a:endParaRPr b="false" spc="-1" strike="noStrike" sz="14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34" name="Shape 234"/>
          <p:cNvSpPr txBox="false"/>
          <p:nvPr isPhoto="false"/>
        </p:nvSpPr>
        <p:spPr>
          <a:xfrm flipH="false" flipV="false" rot="0">
            <a:off x="4668300" y="941867"/>
            <a:ext cx="3186360" cy="382297"/>
          </a:xfrm>
          <a:prstGeom prst="rect">
            <a:avLst/>
          </a:prstGeom>
          <a:noFill/>
          <a:ln w="0">
            <a:noFill/>
          </a:ln>
        </p:spPr>
        <p:txBody>
          <a:bodyPr anchor="t" bIns="0" lIns="0" rIns="0" tIns="73800">
            <a:spAutoFit/>
          </a:bodyPr>
          <a:p>
            <a:pPr algn="ctr" indent="0" marL="12600">
              <a:lnSpc>
                <a:spcPct val="100000"/>
              </a:lnSpc>
              <a:spcBef>
                <a:spcPts val="581"/>
              </a:spcBef>
            </a:pPr>
            <a:r>
              <a:rPr spc="-12" strike="noStrike" sz="2000" u="sng">
                <a:solidFill>
                  <a:schemeClr val="bg2">
                    <a:lumMod val="75000"/>
                  </a:schemeClr>
                </a:solidFill>
                <a:latin typeface="Tahoma"/>
                <a:ea typeface="Tahoma"/>
                <a:cs typeface="Tahoma"/>
              </a:rPr>
              <a:t>Ключевые задачи</a:t>
            </a:r>
            <a:endParaRPr spc="-1" strike="noStrike" sz="200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236" name="Picture 236"/>
          <p:cNvPicPr preferRelativeResize="true"/>
          <p:nvPr isPhoto="false"/>
        </p:nvPicPr>
        <p:blipFill>
          <a:blip r:embed="rId17"/>
          <a:stretch/>
        </p:blipFill>
        <p:spPr>
          <a:xfrm flipH="false" flipV="false" rot="0">
            <a:off x="119160" y="171679"/>
            <a:ext cx="1151037" cy="553541"/>
          </a:xfrm>
          <a:prstGeom prst="rect">
            <a:avLst/>
          </a:prstGeom>
        </p:spPr>
      </p:pic>
      <p:pic>
        <p:nvPicPr>
          <p:cNvPr hidden="false" id="238" name="Picture 238"/>
          <p:cNvPicPr preferRelativeResize="true"/>
          <p:nvPr isPhoto="false"/>
        </p:nvPicPr>
        <p:blipFill>
          <a:blip r:embed="rId18"/>
          <a:stretch/>
        </p:blipFill>
        <p:spPr>
          <a:xfrm flipH="false" flipV="false" rot="0">
            <a:off x="1442537" y="156271"/>
            <a:ext cx="530965" cy="558371"/>
          </a:xfrm>
          <a:prstGeom prst="rect">
            <a:avLst/>
          </a:prstGeom>
        </p:spPr>
      </p:pic>
      <p:pic>
        <p:nvPicPr>
          <p:cNvPr hidden="false" id="240" name="Picture 240"/>
          <p:cNvPicPr preferRelativeResize="true"/>
          <p:nvPr isPhoto="false"/>
        </p:nvPicPr>
        <p:blipFill>
          <a:blip r:embed="rId19"/>
          <a:stretch/>
        </p:blipFill>
        <p:spPr>
          <a:xfrm flipH="false" flipV="false" rot="0">
            <a:off x="8815380" y="732005"/>
            <a:ext cx="3217985" cy="1078350"/>
          </a:xfrm>
          <a:prstGeom prst="rect">
            <a:avLst/>
          </a:prstGeom>
          <a:ln w="0">
            <a:noFill/>
          </a:ln>
        </p:spPr>
      </p:pic>
    </p:spTree>
  </p:cSld>
</p:sld>
</file>

<file path=ppt/slides/slide6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41" name="GroupShape 2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42" name="Shape 242"/>
          <p:cNvSpPr txBox="true"/>
          <p:nvPr isPhoto="false"/>
        </p:nvSpPr>
        <p:spPr>
          <a:xfrm flipH="false" flipV="false" rot="0">
            <a:off x="335860" y="1035336"/>
            <a:ext cx="5947319" cy="7078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pc="-1" sz="2000">
                <a:solidFill>
                  <a:schemeClr val="bg1">
                    <a:lumMod val="85000"/>
                  </a:schemeClr>
                </a:solidFill>
                <a:latin typeface="Exo 2"/>
                <a:ea typeface="Exo 2"/>
                <a:cs typeface="Exo 2"/>
              </a:rPr>
              <a:t>Диалоговая система на основе технологии </a:t>
            </a:r>
            <a:r>
              <a:rPr b="true" spc="-1" sz="2000">
                <a:solidFill>
                  <a:schemeClr val="bg1">
                    <a:lumMod val="85000"/>
                  </a:schemeClr>
                </a:solidFill>
                <a:latin typeface="Exo 2"/>
                <a:ea typeface="Exo 2"/>
                <a:cs typeface="Exo 2"/>
              </a:rPr>
              <a:t>RAG </a:t>
            </a:r>
            <a:r>
              <a:rPr b="true" spc="-1" sz="2000">
                <a:solidFill>
                  <a:schemeClr val="bg1">
                    <a:lumMod val="85000"/>
                  </a:schemeClr>
                </a:solidFill>
                <a:latin typeface="Exo 2"/>
                <a:ea typeface="Exo 2"/>
                <a:cs typeface="Exo 2"/>
              </a:rPr>
              <a:t>и большой языковой модели (</a:t>
            </a:r>
            <a:r>
              <a:rPr b="true" spc="-1" sz="2000">
                <a:solidFill>
                  <a:schemeClr val="bg1">
                    <a:lumMod val="85000"/>
                  </a:schemeClr>
                </a:solidFill>
                <a:latin typeface="Exo 2"/>
                <a:ea typeface="Exo 2"/>
                <a:cs typeface="Exo 2"/>
              </a:rPr>
              <a:t>LLM)</a:t>
            </a:r>
            <a:endParaRPr b="true" spc="-1" sz="2000">
              <a:solidFill>
                <a:schemeClr val="bg1">
                  <a:lumMod val="85000"/>
                </a:schemeClr>
              </a:solidFill>
              <a:latin typeface="Exo 2"/>
              <a:ea typeface="Exo 2"/>
              <a:cs typeface="Exo 2"/>
            </a:endParaRPr>
          </a:p>
        </p:txBody>
      </p:sp>
      <p:sp>
        <p:nvSpPr>
          <p:cNvPr hidden="false" id="243" name="Shape 243"/>
          <p:cNvSpPr txBox="false"/>
          <p:nvPr isPhoto="false"/>
        </p:nvSpPr>
        <p:spPr>
          <a:xfrm flipH="false" flipV="false" rot="0">
            <a:off x="6456374" y="1193274"/>
            <a:ext cx="4938457" cy="2062102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indent="-195263" marL="285750">
              <a:buClr>
                <a:srgbClr val="00B2F2"/>
              </a:buClr>
              <a:buChar char="-"/>
            </a:pPr>
            <a:r>
              <a:rPr spc="-1" sz="16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Личные кабинеты пользователей</a:t>
            </a:r>
          </a:p>
          <a:p>
            <a:pPr algn="l" indent="-195263" marL="285750">
              <a:buClr>
                <a:srgbClr val="00B2F2"/>
              </a:buClr>
              <a:buChar char="-"/>
            </a:pPr>
            <a:r>
              <a:rPr spc="-1" sz="16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Возможность загрузки произвольного набора файлов (ПД, договоры, письма и т.д.)</a:t>
            </a:r>
          </a:p>
          <a:p>
            <a:pPr algn="l" indent="-195263" marL="285750">
              <a:buClr>
                <a:srgbClr val="00B2F2"/>
              </a:buClr>
              <a:buChar char="-"/>
            </a:pPr>
            <a:r>
              <a:rPr spc="-1" sz="16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Подготовка ответа на основе</a:t>
            </a:r>
            <a:br>
              <a:rPr spc="-1" sz="16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</a:br>
            <a:r>
              <a:rPr spc="-1" sz="16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всего комплекта загруженных документов</a:t>
            </a:r>
          </a:p>
          <a:p>
            <a:pPr algn="l" indent="-195263" marL="285750">
              <a:buClr>
                <a:srgbClr val="00B2F2"/>
              </a:buClr>
              <a:buChar char="-"/>
            </a:pPr>
            <a:r>
              <a:rPr spc="-1" sz="16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Многопользовательская работа</a:t>
            </a:r>
          </a:p>
          <a:p>
            <a:pPr algn="l" indent="-195263" marL="285750">
              <a:buClr>
                <a:srgbClr val="00B2F2"/>
              </a:buClr>
              <a:buChar char="-"/>
            </a:pPr>
            <a:r>
              <a:rPr spc="-1" sz="16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Формирование базы данных промптов </a:t>
            </a:r>
          </a:p>
          <a:p>
            <a:pPr algn="l" indent="-195263" marL="285750">
              <a:buClr>
                <a:srgbClr val="00B2F2"/>
              </a:buClr>
              <a:buChar char="-"/>
            </a:pPr>
            <a:r>
              <a:rPr spc="-1" sz="1600">
                <a:solidFill>
                  <a:schemeClr val="bg1">
                    <a:lumMod val="85000"/>
                  </a:schemeClr>
                </a:solidFill>
                <a:latin typeface="Tahoma"/>
                <a:ea typeface="Tahoma"/>
                <a:cs typeface="Tahoma"/>
              </a:rPr>
              <a:t>Инструмент формирования онтологий</a:t>
            </a:r>
          </a:p>
        </p:txBody>
      </p:sp>
      <p:sp>
        <p:nvSpPr>
          <p:cNvPr hidden="false" id="244" name="Shape 244"/>
          <p:cNvSpPr txBox="false"/>
          <p:nvPr isPhoto="false"/>
        </p:nvSpPr>
        <p:spPr>
          <a:xfrm flipH="false" flipV="false" rot="0">
            <a:off x="3642214" y="111881"/>
            <a:ext cx="8549786" cy="523220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180970"/>
            <a:r>
              <a:rPr sz="2800">
                <a:solidFill>
                  <a:srgbClr val="76B9FF"/>
                </a:solidFill>
                <a:latin typeface="Roboto Slab"/>
                <a:ea typeface="Roboto Slab"/>
                <a:cs typeface="Roboto Slab"/>
              </a:rPr>
              <a:t>ИИ-РЕШЕНИЯ. </a:t>
            </a:r>
            <a:r>
              <a:rPr sz="2800">
                <a:solidFill>
                  <a:srgbClr val="76B9FF"/>
                </a:solidFill>
                <a:latin typeface="Roboto Slab"/>
                <a:ea typeface="Roboto Slab"/>
                <a:cs typeface="Roboto Slab"/>
              </a:rPr>
              <a:t>RAG </a:t>
            </a:r>
            <a:r>
              <a:rPr sz="2800">
                <a:solidFill>
                  <a:srgbClr val="76B9FF"/>
                </a:solidFill>
                <a:latin typeface="Roboto Slab"/>
                <a:ea typeface="Roboto Slab"/>
                <a:cs typeface="Roboto Slab"/>
              </a:rPr>
              <a:t>И ЯЗЫКОВЫЕ МОДЕЛИ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46" name="Picture 24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481055" y="1879755"/>
            <a:ext cx="5073933" cy="3883497"/>
          </a:xfrm>
          <a:prstGeom prst="rect">
            <a:avLst/>
          </a:prstGeom>
          <a:ln>
            <a:noFill/>
          </a:ln>
        </p:spPr>
      </p:pic>
      <p:pic>
        <p:nvPicPr>
          <p:cNvPr hidden="false" id="248" name="Picture 248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872756" y="3394253"/>
            <a:ext cx="5881201" cy="2230957"/>
          </a:xfrm>
          <a:prstGeom prst="rect">
            <a:avLst/>
          </a:prstGeom>
        </p:spPr>
      </p:pic>
      <p:sp>
        <p:nvSpPr>
          <p:cNvPr hidden="false" id="249" name="Shape 249"/>
          <p:cNvSpPr txBox="true"/>
          <p:nvPr isPhoto="false"/>
        </p:nvSpPr>
        <p:spPr>
          <a:xfrm flipH="false" flipV="false" rot="0">
            <a:off x="3538194" y="5935935"/>
            <a:ext cx="2129393" cy="530914"/>
          </a:xfrm>
          <a:prstGeom prst="rect">
            <a:avLst/>
          </a:prstGeom>
          <a:noFill/>
          <a:ln w="12700">
            <a:noFill/>
          </a:ln>
        </p:spPr>
        <p:txBody>
          <a:bodyPr anchor="ctr" bIns="19050" lIns="19050" rIns="19050" tIns="19050" vert="horz" wrap="square">
            <a:spAutoFit/>
          </a:bodyPr>
          <a:p>
            <a:pPr algn="l" indent="0" marL="0"/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Экспертов –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промпт</a:t>
            </a:r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-инженеров</a:t>
            </a:r>
            <a:endParaRPr b="true" sz="16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0" name="Shape 250"/>
          <p:cNvSpPr txBox="true"/>
          <p:nvPr isPhoto="false"/>
        </p:nvSpPr>
        <p:spPr>
          <a:xfrm flipH="false" flipV="false" rot="0">
            <a:off x="2687971" y="5934354"/>
            <a:ext cx="954241" cy="530914"/>
          </a:xfrm>
          <a:prstGeom prst="rect">
            <a:avLst/>
          </a:prstGeom>
          <a:noFill/>
          <a:ln w="12700">
            <a:noFill/>
          </a:ln>
        </p:spPr>
        <p:txBody>
          <a:bodyPr anchor="ctr" bIns="19050" lIns="19050" rIns="19050" tIns="19050" vert="horz" wrap="square">
            <a:spAutoFit/>
          </a:bodyPr>
          <a:p>
            <a:pPr algn="l" indent="0" marL="0"/>
            <a:r>
              <a:rPr b="true"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700</a:t>
            </a:r>
            <a:endParaRPr sz="2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252" name="Picture 25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471307" y="5892752"/>
            <a:ext cx="1051044" cy="590474"/>
          </a:xfrm>
          <a:prstGeom prst="rect">
            <a:avLst/>
          </a:prstGeom>
        </p:spPr>
      </p:pic>
      <p:sp>
        <p:nvSpPr>
          <p:cNvPr hidden="false" id="253" name="Shape 253"/>
          <p:cNvSpPr txBox="true"/>
          <p:nvPr isPhoto="false"/>
        </p:nvSpPr>
        <p:spPr>
          <a:xfrm flipH="false" flipV="false" rot="0">
            <a:off x="8469698" y="5921388"/>
            <a:ext cx="2769802" cy="530914"/>
          </a:xfrm>
          <a:prstGeom prst="rect">
            <a:avLst/>
          </a:prstGeom>
          <a:noFill/>
          <a:ln w="12700">
            <a:noFill/>
          </a:ln>
        </p:spPr>
        <p:txBody>
          <a:bodyPr anchor="ctr" bIns="19050" lIns="19050" rIns="19050" tIns="19050" vert="horz" wrap="square">
            <a:spAutoFit/>
          </a:bodyPr>
          <a:p>
            <a:pPr algn="l" indent="0" marL="0"/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Промптов 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sz="1600">
                <a:solidFill>
                  <a:schemeClr val="bg1"/>
                </a:solidFill>
                <a:latin typeface="Arial"/>
                <a:ea typeface="Arial"/>
                <a:cs typeface="Arial"/>
              </a:rPr>
              <a:t>к проектной документации</a:t>
            </a:r>
            <a:endParaRPr b="true" sz="16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hidden="false" id="254" name="Shape 254"/>
          <p:cNvSpPr txBox="true"/>
          <p:nvPr isPhoto="false"/>
        </p:nvSpPr>
        <p:spPr>
          <a:xfrm flipH="false" flipV="false" rot="0">
            <a:off x="7336697" y="5919017"/>
            <a:ext cx="1273708" cy="530914"/>
          </a:xfrm>
          <a:prstGeom prst="rect">
            <a:avLst/>
          </a:prstGeom>
          <a:noFill/>
          <a:ln w="12700">
            <a:noFill/>
          </a:ln>
        </p:spPr>
        <p:txBody>
          <a:bodyPr anchor="ctr" bIns="19050" lIns="19050" rIns="19050" tIns="19050" vert="horz" wrap="square">
            <a:spAutoFit/>
          </a:bodyPr>
          <a:p>
            <a:pPr algn="l" indent="0" marL="0"/>
            <a:r>
              <a:rPr b="true" sz="3200">
                <a:solidFill>
                  <a:schemeClr val="bg1"/>
                </a:solidFill>
                <a:latin typeface="Arial"/>
                <a:ea typeface="Arial"/>
                <a:cs typeface="Arial"/>
              </a:rPr>
              <a:t>1 159</a:t>
            </a:r>
            <a:endParaRPr sz="200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hidden="false" id="256" name="Picture 256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6624805" y="5907810"/>
            <a:ext cx="573560" cy="581107"/>
          </a:xfrm>
          <a:prstGeom prst="rect">
            <a:avLst/>
          </a:prstGeom>
          <a:ln>
            <a:noFill/>
          </a:ln>
        </p:spPr>
      </p:pic>
      <p:grpSp>
        <p:nvGrpSpPr>
          <p:cNvPr hidden="false" id="257" name="Shape 257"/>
          <p:cNvGrpSpPr/>
          <p:nvPr isPhoto="false"/>
        </p:nvGrpSpPr>
        <p:grpSpPr>
          <a:xfrm flipH="false" flipV="false" rot="0">
            <a:off x="704313" y="1781410"/>
            <a:ext cx="1103545" cy="266760"/>
            <a:chOff x="0" y="0"/>
            <a:chExt cx="1103545" cy="266760"/>
          </a:xfrm>
        </p:grpSpPr>
        <p:sp>
          <p:nvSpPr>
            <p:cNvPr hidden="false" id="258" name="Shape 258"/>
            <p:cNvSpPr txBox="false"/>
            <p:nvPr isPhoto="false"/>
          </p:nvSpPr>
          <p:spPr>
            <a:xfrm flipH="false" flipV="false" rot="0">
              <a:off x="151044" y="19109"/>
              <a:ext cx="952499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anchor="ctr" bIns="45720" lIns="91440" rIns="91440" tIns="45720"/>
            <a:p>
              <a:pPr algn="l" indent="0" marL="0"/>
              <a:r>
                <a:rPr b="true" sz="600">
                  <a:solidFill>
                    <a:srgbClr val="BD9A7A"/>
                  </a:solidFill>
                  <a:latin typeface="+mn-lt"/>
                  <a:ea typeface="+mn-ea"/>
                  <a:cs typeface="+mn-cs"/>
                </a:rPr>
                <a:t>ИИ-ассистент</a:t>
              </a:r>
              <a:endParaRPr b="true" sz="600">
                <a:solidFill>
                  <a:srgbClr val="BD9A7A"/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hidden="false" id="260" name="Picture 260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0" y="0"/>
              <a:ext cx="227243" cy="256579"/>
            </a:xfrm>
            <a:prstGeom prst="ellipse">
              <a:avLst/>
            </a:prstGeom>
            <a:ln w="12700">
              <a:solidFill>
                <a:schemeClr val="bg1"/>
              </a:solidFill>
              <a:prstDash val="solid"/>
            </a:ln>
          </p:spPr>
        </p:pic>
      </p:grpSp>
      <p:pic>
        <p:nvPicPr>
          <p:cNvPr hidden="false" id="262" name="Picture 262"/>
          <p:cNvPicPr preferRelativeResize="true"/>
          <p:nvPr isPhoto="false"/>
        </p:nvPicPr>
        <p:blipFill>
          <a:blip r:embed="rId6"/>
          <a:stretch/>
        </p:blipFill>
        <p:spPr>
          <a:xfrm flipH="false" flipV="false" rot="0">
            <a:off x="1669719" y="369276"/>
            <a:ext cx="1407588" cy="316607"/>
          </a:xfrm>
          <a:prstGeom prst="rect">
            <a:avLst/>
          </a:prstGeom>
          <a:ln w="0">
            <a:noFill/>
          </a:ln>
        </p:spPr>
      </p:pic>
      <p:pic>
        <p:nvPicPr>
          <p:cNvPr hidden="false" id="264" name="Picture 264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119160" y="171679"/>
            <a:ext cx="1151037" cy="553541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bg>
      <p:bgPr>
        <a:solidFill>
          <a:schemeClr val="lt1"/>
        </a:solidFill>
      </p:bgPr>
    </p:bg>
    <p:spTree>
      <p:nvGrpSpPr>
        <p:cNvPr hidden="false" id="265" name="GroupShape 2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67" name="Picture 267"/>
          <p:cNvPicPr preferRelativeResize="true"/>
          <p:nvPr isPhoto="false"/>
        </p:nvPicPr>
        <p:blipFill>
          <a:blip r:embed="rId1"/>
          <a:srcRect b="4350" l="0" r="43623" t="0"/>
          <a:stretch/>
        </p:blipFill>
        <p:spPr>
          <a:xfrm flipH="false" flipV="false" rot="0"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pic>
        <p:nvPicPr>
          <p:cNvPr hidden="false" id="269" name="Picture 269"/>
          <p:cNvPicPr preferRelativeResize="true"/>
          <p:nvPr isPhoto="false"/>
        </p:nvPicPr>
        <p:blipFill>
          <a:blip r:embed="rId2"/>
          <a:srcRect b="0" l="60291" r="0" t="0"/>
          <a:stretch/>
        </p:blipFill>
        <p:spPr>
          <a:xfrm flipH="false" flipV="false" rot="0">
            <a:off x="7351200" y="360"/>
            <a:ext cx="4841280" cy="6857280"/>
          </a:xfrm>
          <a:prstGeom prst="rect">
            <a:avLst/>
          </a:prstGeom>
          <a:ln w="0">
            <a:noFill/>
          </a:ln>
        </p:spPr>
      </p:pic>
      <p:sp>
        <p:nvSpPr>
          <p:cNvPr hidden="false" id="270" name="Shape 270"/>
          <p:cNvSpPr txBox="false"/>
          <p:nvPr isPhoto="false"/>
        </p:nvSpPr>
        <p:spPr>
          <a:xfrm flipH="false" flipV="false" rot="0">
            <a:off x="460080" y="2551680"/>
            <a:ext cx="6890400" cy="1137319"/>
          </a:xfrm>
          <a:prstGeom prst="rect">
            <a:avLst/>
          </a:prstGeom>
          <a:noFill/>
          <a:ln w="0">
            <a:noFill/>
          </a:ln>
        </p:spPr>
        <p:txBody>
          <a:bodyPr anchor="t" bIns="45000" lIns="90000" rIns="90000" tIns="45000">
            <a:spAutoFit/>
          </a:bodyPr>
          <a:p>
            <a:pPr algn="l" indent="0" marL="0">
              <a:lnSpc>
                <a:spcPct val="100000"/>
              </a:lnSpc>
            </a:pPr>
            <a:r>
              <a:rPr b="true" spc="-12" sz="3200" u="sng">
                <a:solidFill>
                  <a:schemeClr val="bg1">
                    <a:lumMod val="50000"/>
                  </a:schemeClr>
                </a:solidFill>
                <a:latin typeface="Tahoma"/>
                <a:ea typeface="Tahoma"/>
                <a:cs typeface="Tahoma"/>
              </a:rPr>
              <a:t>СПАСИБО ЗА ВНИМАНИЕ!</a:t>
            </a:r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>
              <a:lnSpc>
                <a:spcPct val="100000"/>
              </a:lnSpc>
            </a:pPr>
            <a:endParaRPr b="false" spc="-1" strike="noStrike" sz="360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</a:gradFill>
      </a:bgFillStyleLst>
    </a:fmtScheme>
  </a:themeElements>
</a:theme>
</file>

<file path=ppt/theme/theme2.xml><?xml version="1.0" encoding="utf-8"?>
<a:theme xmlns:a="http://schemas.openxmlformats.org/drawingml/2006/main" xmlns:a14="http://schemas.microsoft.com/office/drawing/2010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</a:gradFill>
      </a:fillStyleLst>
      <a:lnStyleLst>
        <a:ln w="6350">
          <a:prstDash val="solid"/>
        </a:ln>
        <a:ln w="12700">
          <a:prstDash val="solid"/>
        </a:ln>
        <a:ln w="19050"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MyOffice-CoreFramework-Android/40-1423.1132.10486.1056.1@7875681add7d56c228e5331fe7c51cf7b4fd13ed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2026-01-21T17:52:01Z</dcterms:created>
  <dcterms:modified xsi:type="dcterms:W3CDTF">2026-06-24T12:42:27Z</dcterms:modified>
</cp:coreProperties>
</file>